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61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2A61E9-7525-46D9-BCA5-7B27390BF5E6}" v="4" dt="2023-09-15T11:53:21.0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dell Leslee" userId="0173f6a7-2e03-48d0-a065-41095785ed9b" providerId="ADAL" clId="{792A61E9-7525-46D9-BCA5-7B27390BF5E6}"/>
    <pc:docChg chg="custSel addSld modSld">
      <pc:chgData name="Odell Leslee" userId="0173f6a7-2e03-48d0-a065-41095785ed9b" providerId="ADAL" clId="{792A61E9-7525-46D9-BCA5-7B27390BF5E6}" dt="2023-09-15T11:54:11.048" v="258" actId="1076"/>
      <pc:docMkLst>
        <pc:docMk/>
      </pc:docMkLst>
      <pc:sldChg chg="addSp delSp modSp new mod setBg">
        <pc:chgData name="Odell Leslee" userId="0173f6a7-2e03-48d0-a065-41095785ed9b" providerId="ADAL" clId="{792A61E9-7525-46D9-BCA5-7B27390BF5E6}" dt="2023-09-15T11:54:11.048" v="258" actId="1076"/>
        <pc:sldMkLst>
          <pc:docMk/>
          <pc:sldMk cId="3801031192" sldId="261"/>
        </pc:sldMkLst>
        <pc:spChg chg="add mod">
          <ac:chgData name="Odell Leslee" userId="0173f6a7-2e03-48d0-a065-41095785ed9b" providerId="ADAL" clId="{792A61E9-7525-46D9-BCA5-7B27390BF5E6}" dt="2023-09-15T11:54:11.048" v="258" actId="1076"/>
          <ac:spMkLst>
            <pc:docMk/>
            <pc:sldMk cId="3801031192" sldId="261"/>
            <ac:spMk id="4" creationId="{B010FD40-4DC8-9E43-3020-CDF25EFBD63A}"/>
          </ac:spMkLst>
        </pc:spChg>
        <pc:spChg chg="add mod">
          <ac:chgData name="Odell Leslee" userId="0173f6a7-2e03-48d0-a065-41095785ed9b" providerId="ADAL" clId="{792A61E9-7525-46D9-BCA5-7B27390BF5E6}" dt="2023-09-15T11:53:42.048" v="234" actId="1076"/>
          <ac:spMkLst>
            <pc:docMk/>
            <pc:sldMk cId="3801031192" sldId="261"/>
            <ac:spMk id="5" creationId="{A5BA3FAA-86D1-8EE9-D066-0AD53A56CB1E}"/>
          </ac:spMkLst>
        </pc:spChg>
        <pc:spChg chg="add del mod">
          <ac:chgData name="Odell Leslee" userId="0173f6a7-2e03-48d0-a065-41095785ed9b" providerId="ADAL" clId="{792A61E9-7525-46D9-BCA5-7B27390BF5E6}" dt="2023-09-15T11:51:57.953" v="134" actId="478"/>
          <ac:spMkLst>
            <pc:docMk/>
            <pc:sldMk cId="3801031192" sldId="261"/>
            <ac:spMk id="6" creationId="{7C0420E8-8E20-EC35-5BED-92A2F3C5FF2D}"/>
          </ac:spMkLst>
        </pc:spChg>
        <pc:spChg chg="add mod">
          <ac:chgData name="Odell Leslee" userId="0173f6a7-2e03-48d0-a065-41095785ed9b" providerId="ADAL" clId="{792A61E9-7525-46D9-BCA5-7B27390BF5E6}" dt="2023-09-15T11:53:23.092" v="229" actId="20577"/>
          <ac:spMkLst>
            <pc:docMk/>
            <pc:sldMk cId="3801031192" sldId="261"/>
            <ac:spMk id="7" creationId="{81674433-A095-259F-6577-E7D77012CCE0}"/>
          </ac:spMkLst>
        </pc:spChg>
        <pc:picChg chg="add mod">
          <ac:chgData name="Odell Leslee" userId="0173f6a7-2e03-48d0-a065-41095785ed9b" providerId="ADAL" clId="{792A61E9-7525-46D9-BCA5-7B27390BF5E6}" dt="2023-09-15T11:53:33.232" v="231" actId="14100"/>
          <ac:picMkLst>
            <pc:docMk/>
            <pc:sldMk cId="3801031192" sldId="261"/>
            <ac:picMk id="3" creationId="{04644BCE-F9EE-B2AA-8F73-3164B65C1231}"/>
          </ac:picMkLst>
        </pc:picChg>
      </pc:sldChg>
    </pc:docChg>
  </pc:docChgLst>
  <pc:docChgLst>
    <pc:chgData name="Odell Leslee" userId="S::a053505@sarasotacountyschools.net::0173f6a7-2e03-48d0-a065-41095785ed9b" providerId="AD" clId="Web-{F3EFC2C8-A340-4F19-FF38-472D759FF4CE}"/>
    <pc:docChg chg="modSld">
      <pc:chgData name="Odell Leslee" userId="S::a053505@sarasotacountyschools.net::0173f6a7-2e03-48d0-a065-41095785ed9b" providerId="AD" clId="Web-{F3EFC2C8-A340-4F19-FF38-472D759FF4CE}" dt="2023-09-07T20:45:14.241" v="2" actId="14100"/>
      <pc:docMkLst>
        <pc:docMk/>
      </pc:docMkLst>
      <pc:sldChg chg="delSp">
        <pc:chgData name="Odell Leslee" userId="S::a053505@sarasotacountyschools.net::0173f6a7-2e03-48d0-a065-41095785ed9b" providerId="AD" clId="Web-{F3EFC2C8-A340-4F19-FF38-472D759FF4CE}" dt="2023-09-07T20:44:56.662" v="1"/>
        <pc:sldMkLst>
          <pc:docMk/>
          <pc:sldMk cId="3794160194" sldId="257"/>
        </pc:sldMkLst>
        <pc:picChg chg="del">
          <ac:chgData name="Odell Leslee" userId="S::a053505@sarasotacountyschools.net::0173f6a7-2e03-48d0-a065-41095785ed9b" providerId="AD" clId="Web-{F3EFC2C8-A340-4F19-FF38-472D759FF4CE}" dt="2023-09-07T20:44:54.146" v="0"/>
          <ac:picMkLst>
            <pc:docMk/>
            <pc:sldMk cId="3794160194" sldId="257"/>
            <ac:picMk id="3" creationId="{C70EAC85-CC7E-4717-9B9F-80E0572C2BC1}"/>
          </ac:picMkLst>
        </pc:picChg>
        <pc:picChg chg="del">
          <ac:chgData name="Odell Leslee" userId="S::a053505@sarasotacountyschools.net::0173f6a7-2e03-48d0-a065-41095785ed9b" providerId="AD" clId="Web-{F3EFC2C8-A340-4F19-FF38-472D759FF4CE}" dt="2023-09-07T20:44:56.662" v="1"/>
          <ac:picMkLst>
            <pc:docMk/>
            <pc:sldMk cId="3794160194" sldId="257"/>
            <ac:picMk id="5" creationId="{EA4BC68F-5855-45A9-A1F3-A51CD4933C83}"/>
          </ac:picMkLst>
        </pc:picChg>
      </pc:sldChg>
      <pc:sldChg chg="modSp">
        <pc:chgData name="Odell Leslee" userId="S::a053505@sarasotacountyschools.net::0173f6a7-2e03-48d0-a065-41095785ed9b" providerId="AD" clId="Web-{F3EFC2C8-A340-4F19-FF38-472D759FF4CE}" dt="2023-09-07T20:45:14.241" v="2" actId="14100"/>
        <pc:sldMkLst>
          <pc:docMk/>
          <pc:sldMk cId="578384786" sldId="260"/>
        </pc:sldMkLst>
        <pc:picChg chg="mod">
          <ac:chgData name="Odell Leslee" userId="S::a053505@sarasotacountyschools.net::0173f6a7-2e03-48d0-a065-41095785ed9b" providerId="AD" clId="Web-{F3EFC2C8-A340-4F19-FF38-472D759FF4CE}" dt="2023-09-07T20:45:14.241" v="2" actId="14100"/>
          <ac:picMkLst>
            <pc:docMk/>
            <pc:sldMk cId="578384786" sldId="260"/>
            <ac:picMk id="6" creationId="{6D83BF56-9525-4C68-80F2-CBB444754311}"/>
          </ac:picMkLst>
        </pc:picChg>
      </pc:sldChg>
    </pc:docChg>
  </pc:docChgLst>
  <pc:docChgLst>
    <pc:chgData name="Odell Leslee" userId="S::a053505@sarasotacountyschools.net::0173f6a7-2e03-48d0-a065-41095785ed9b" providerId="AD" clId="Web-{6AFA1A04-DF55-141F-8E83-DDD74E14F69F}"/>
    <pc:docChg chg="modSld sldOrd">
      <pc:chgData name="Odell Leslee" userId="S::a053505@sarasotacountyschools.net::0173f6a7-2e03-48d0-a065-41095785ed9b" providerId="AD" clId="Web-{6AFA1A04-DF55-141F-8E83-DDD74E14F69F}" dt="2023-09-07T21:19:44.059" v="315"/>
      <pc:docMkLst>
        <pc:docMk/>
      </pc:docMkLst>
      <pc:sldChg chg="addSp modSp">
        <pc:chgData name="Odell Leslee" userId="S::a053505@sarasotacountyschools.net::0173f6a7-2e03-48d0-a065-41095785ed9b" providerId="AD" clId="Web-{6AFA1A04-DF55-141F-8E83-DDD74E14F69F}" dt="2023-09-07T21:16:32.398" v="265" actId="20577"/>
        <pc:sldMkLst>
          <pc:docMk/>
          <pc:sldMk cId="3794160194" sldId="257"/>
        </pc:sldMkLst>
        <pc:spChg chg="add mod">
          <ac:chgData name="Odell Leslee" userId="S::a053505@sarasotacountyschools.net::0173f6a7-2e03-48d0-a065-41095785ed9b" providerId="AD" clId="Web-{6AFA1A04-DF55-141F-8E83-DDD74E14F69F}" dt="2023-09-07T21:16:32.398" v="265" actId="20577"/>
          <ac:spMkLst>
            <pc:docMk/>
            <pc:sldMk cId="3794160194" sldId="257"/>
            <ac:spMk id="2" creationId="{EA9510BB-F759-D071-D9AE-DF74DC19E535}"/>
          </ac:spMkLst>
        </pc:spChg>
        <pc:picChg chg="mod">
          <ac:chgData name="Odell Leslee" userId="S::a053505@sarasotacountyschools.net::0173f6a7-2e03-48d0-a065-41095785ed9b" providerId="AD" clId="Web-{6AFA1A04-DF55-141F-8E83-DDD74E14F69F}" dt="2023-09-07T20:57:13.773" v="29" actId="1076"/>
          <ac:picMkLst>
            <pc:docMk/>
            <pc:sldMk cId="3794160194" sldId="257"/>
            <ac:picMk id="4" creationId="{F017EC02-168B-46CB-843B-4F7550422767}"/>
          </ac:picMkLst>
        </pc:picChg>
      </pc:sldChg>
      <pc:sldChg chg="addSp delSp modSp">
        <pc:chgData name="Odell Leslee" userId="S::a053505@sarasotacountyschools.net::0173f6a7-2e03-48d0-a065-41095785ed9b" providerId="AD" clId="Web-{6AFA1A04-DF55-141F-8E83-DDD74E14F69F}" dt="2023-09-07T21:04:17.706" v="79" actId="1076"/>
        <pc:sldMkLst>
          <pc:docMk/>
          <pc:sldMk cId="2481295125" sldId="258"/>
        </pc:sldMkLst>
        <pc:spChg chg="add mod">
          <ac:chgData name="Odell Leslee" userId="S::a053505@sarasotacountyschools.net::0173f6a7-2e03-48d0-a065-41095785ed9b" providerId="AD" clId="Web-{6AFA1A04-DF55-141F-8E83-DDD74E14F69F}" dt="2023-09-07T21:02:38.063" v="58" actId="1076"/>
          <ac:spMkLst>
            <pc:docMk/>
            <pc:sldMk cId="2481295125" sldId="258"/>
            <ac:spMk id="2" creationId="{4AC0CFA5-2C37-02B4-5F0A-FEA649F6F3E0}"/>
          </ac:spMkLst>
        </pc:spChg>
        <pc:spChg chg="add mod">
          <ac:chgData name="Odell Leslee" userId="S::a053505@sarasotacountyschools.net::0173f6a7-2e03-48d0-a065-41095785ed9b" providerId="AD" clId="Web-{6AFA1A04-DF55-141F-8E83-DDD74E14F69F}" dt="2023-09-07T21:04:17.706" v="79" actId="1076"/>
          <ac:spMkLst>
            <pc:docMk/>
            <pc:sldMk cId="2481295125" sldId="258"/>
            <ac:spMk id="4" creationId="{ADF2F96D-8FD1-3E7B-765E-A6B29611692A}"/>
          </ac:spMkLst>
        </pc:spChg>
        <pc:spChg chg="del">
          <ac:chgData name="Odell Leslee" userId="S::a053505@sarasotacountyschools.net::0173f6a7-2e03-48d0-a065-41095785ed9b" providerId="AD" clId="Web-{6AFA1A04-DF55-141F-8E83-DDD74E14F69F}" dt="2023-09-07T20:58:04.165" v="38"/>
          <ac:spMkLst>
            <pc:docMk/>
            <pc:sldMk cId="2481295125" sldId="258"/>
            <ac:spMk id="7" creationId="{FC3E5D99-6EF8-4E85-A37D-B764B4E9BC2A}"/>
          </ac:spMkLst>
        </pc:spChg>
        <pc:picChg chg="del">
          <ac:chgData name="Odell Leslee" userId="S::a053505@sarasotacountyschools.net::0173f6a7-2e03-48d0-a065-41095785ed9b" providerId="AD" clId="Web-{6AFA1A04-DF55-141F-8E83-DDD74E14F69F}" dt="2023-09-07T20:58:01.759" v="37"/>
          <ac:picMkLst>
            <pc:docMk/>
            <pc:sldMk cId="2481295125" sldId="258"/>
            <ac:picMk id="3" creationId="{4C4763A2-7296-4D5D-B086-EF4CFBA9A629}"/>
          </ac:picMkLst>
        </pc:picChg>
        <pc:picChg chg="mod">
          <ac:chgData name="Odell Leslee" userId="S::a053505@sarasotacountyschools.net::0173f6a7-2e03-48d0-a065-41095785ed9b" providerId="AD" clId="Web-{6AFA1A04-DF55-141F-8E83-DDD74E14F69F}" dt="2023-09-07T21:04:11.613" v="78" actId="1076"/>
          <ac:picMkLst>
            <pc:docMk/>
            <pc:sldMk cId="2481295125" sldId="258"/>
            <ac:picMk id="6" creationId="{67B62741-80A3-41A3-ABAC-4771C3EC4229}"/>
          </ac:picMkLst>
        </pc:picChg>
      </pc:sldChg>
      <pc:sldChg chg="addSp delSp modSp">
        <pc:chgData name="Odell Leslee" userId="S::a053505@sarasotacountyschools.net::0173f6a7-2e03-48d0-a065-41095785ed9b" providerId="AD" clId="Web-{6AFA1A04-DF55-141F-8E83-DDD74E14F69F}" dt="2023-09-07T21:15:35.521" v="236" actId="1076"/>
        <pc:sldMkLst>
          <pc:docMk/>
          <pc:sldMk cId="3101604542" sldId="259"/>
        </pc:sldMkLst>
        <pc:spChg chg="del mod">
          <ac:chgData name="Odell Leslee" userId="S::a053505@sarasotacountyschools.net::0173f6a7-2e03-48d0-a065-41095785ed9b" providerId="AD" clId="Web-{6AFA1A04-DF55-141F-8E83-DDD74E14F69F}" dt="2023-09-07T20:57:51.900" v="35"/>
          <ac:spMkLst>
            <pc:docMk/>
            <pc:sldMk cId="3101604542" sldId="259"/>
            <ac:spMk id="4" creationId="{237D9536-E8DF-4879-A6EC-822A19DFB508}"/>
          </ac:spMkLst>
        </pc:spChg>
        <pc:spChg chg="add mod">
          <ac:chgData name="Odell Leslee" userId="S::a053505@sarasotacountyschools.net::0173f6a7-2e03-48d0-a065-41095785ed9b" providerId="AD" clId="Web-{6AFA1A04-DF55-141F-8E83-DDD74E14F69F}" dt="2023-09-07T21:15:22.208" v="233" actId="1076"/>
          <ac:spMkLst>
            <pc:docMk/>
            <pc:sldMk cId="3101604542" sldId="259"/>
            <ac:spMk id="7" creationId="{4DA25EBF-49CE-CEAE-4AB0-DEFF63B63C84}"/>
          </ac:spMkLst>
        </pc:spChg>
        <pc:spChg chg="add del mod">
          <ac:chgData name="Odell Leslee" userId="S::a053505@sarasotacountyschools.net::0173f6a7-2e03-48d0-a065-41095785ed9b" providerId="AD" clId="Web-{6AFA1A04-DF55-141F-8E83-DDD74E14F69F}" dt="2023-09-07T21:09:35.090" v="113"/>
          <ac:spMkLst>
            <pc:docMk/>
            <pc:sldMk cId="3101604542" sldId="259"/>
            <ac:spMk id="8" creationId="{39CC3419-AC35-379C-5396-5D01C4FC882F}"/>
          </ac:spMkLst>
        </pc:spChg>
        <pc:spChg chg="add mod">
          <ac:chgData name="Odell Leslee" userId="S::a053505@sarasotacountyschools.net::0173f6a7-2e03-48d0-a065-41095785ed9b" providerId="AD" clId="Web-{6AFA1A04-DF55-141F-8E83-DDD74E14F69F}" dt="2023-09-07T21:15:13.771" v="232" actId="1076"/>
          <ac:spMkLst>
            <pc:docMk/>
            <pc:sldMk cId="3101604542" sldId="259"/>
            <ac:spMk id="9" creationId="{4AD44FDA-9D74-1C1E-815C-B9FFC55D9372}"/>
          </ac:spMkLst>
        </pc:spChg>
        <pc:spChg chg="add mod">
          <ac:chgData name="Odell Leslee" userId="S::a053505@sarasotacountyschools.net::0173f6a7-2e03-48d0-a065-41095785ed9b" providerId="AD" clId="Web-{6AFA1A04-DF55-141F-8E83-DDD74E14F69F}" dt="2023-09-07T21:14:34.051" v="230" actId="14100"/>
          <ac:spMkLst>
            <pc:docMk/>
            <pc:sldMk cId="3101604542" sldId="259"/>
            <ac:spMk id="21" creationId="{18832EAB-A025-C9FD-CAD4-2DF4EAC5E7AE}"/>
          </ac:spMkLst>
        </pc:spChg>
        <pc:picChg chg="add mod">
          <ac:chgData name="Odell Leslee" userId="S::a053505@sarasotacountyschools.net::0173f6a7-2e03-48d0-a065-41095785ed9b" providerId="AD" clId="Web-{6AFA1A04-DF55-141F-8E83-DDD74E14F69F}" dt="2023-09-07T21:08:24.885" v="99" actId="1076"/>
          <ac:picMkLst>
            <pc:docMk/>
            <pc:sldMk cId="3101604542" sldId="259"/>
            <ac:picMk id="2" creationId="{4E46F93D-7D5B-2F03-43F3-E7A030B41A41}"/>
          </ac:picMkLst>
        </pc:picChg>
        <pc:picChg chg="del">
          <ac:chgData name="Odell Leslee" userId="S::a053505@sarasotacountyschools.net::0173f6a7-2e03-48d0-a065-41095785ed9b" providerId="AD" clId="Web-{6AFA1A04-DF55-141F-8E83-DDD74E14F69F}" dt="2023-09-07T20:57:48.853" v="32"/>
          <ac:picMkLst>
            <pc:docMk/>
            <pc:sldMk cId="3101604542" sldId="259"/>
            <ac:picMk id="3" creationId="{5D7EEEEC-376E-401C-A4E5-A4945ACF347C}"/>
          </ac:picMkLst>
        </pc:picChg>
        <pc:picChg chg="add mod ord">
          <ac:chgData name="Odell Leslee" userId="S::a053505@sarasotacountyschools.net::0173f6a7-2e03-48d0-a065-41095785ed9b" providerId="AD" clId="Web-{6AFA1A04-DF55-141F-8E83-DDD74E14F69F}" dt="2023-09-07T21:08:32.869" v="100" actId="1076"/>
          <ac:picMkLst>
            <pc:docMk/>
            <pc:sldMk cId="3101604542" sldId="259"/>
            <ac:picMk id="5" creationId="{FC0A18C9-5253-8A6F-EB02-D982E738F5C6}"/>
          </ac:picMkLst>
        </pc:picChg>
        <pc:picChg chg="del">
          <ac:chgData name="Odell Leslee" userId="S::a053505@sarasotacountyschools.net::0173f6a7-2e03-48d0-a065-41095785ed9b" providerId="AD" clId="Web-{6AFA1A04-DF55-141F-8E83-DDD74E14F69F}" dt="2023-09-07T20:57:53.228" v="36"/>
          <ac:picMkLst>
            <pc:docMk/>
            <pc:sldMk cId="3101604542" sldId="259"/>
            <ac:picMk id="6" creationId="{B400F449-2C6A-461E-A596-280C36D4E8BB}"/>
          </ac:picMkLst>
        </pc:picChg>
        <pc:picChg chg="mod ord">
          <ac:chgData name="Odell Leslee" userId="S::a053505@sarasotacountyschools.net::0173f6a7-2e03-48d0-a065-41095785ed9b" providerId="AD" clId="Web-{6AFA1A04-DF55-141F-8E83-DDD74E14F69F}" dt="2023-09-07T21:15:35.521" v="236" actId="1076"/>
          <ac:picMkLst>
            <pc:docMk/>
            <pc:sldMk cId="3101604542" sldId="259"/>
            <ac:picMk id="15" creationId="{9D7A92CE-CFC4-4BE8-9A0D-9736257A6B7E}"/>
          </ac:picMkLst>
        </pc:picChg>
        <pc:inkChg chg="add del">
          <ac:chgData name="Odell Leslee" userId="S::a053505@sarasotacountyschools.net::0173f6a7-2e03-48d0-a065-41095785ed9b" providerId="AD" clId="Web-{6AFA1A04-DF55-141F-8E83-DDD74E14F69F}" dt="2023-09-07T21:10:32.169" v="122"/>
          <ac:inkMkLst>
            <pc:docMk/>
            <pc:sldMk cId="3101604542" sldId="259"/>
            <ac:inkMk id="10" creationId="{6261C8BD-EC74-2796-15D1-66B1C3C6B4D8}"/>
          </ac:inkMkLst>
        </pc:inkChg>
        <pc:inkChg chg="add del">
          <ac:chgData name="Odell Leslee" userId="S::a053505@sarasotacountyschools.net::0173f6a7-2e03-48d0-a065-41095785ed9b" providerId="AD" clId="Web-{6AFA1A04-DF55-141F-8E83-DDD74E14F69F}" dt="2023-09-07T21:10:42.763" v="124"/>
          <ac:inkMkLst>
            <pc:docMk/>
            <pc:sldMk cId="3101604542" sldId="259"/>
            <ac:inkMk id="11" creationId="{D4F7880C-37C3-7524-5272-15E9DCA391DD}"/>
          </ac:inkMkLst>
        </pc:inkChg>
        <pc:inkChg chg="add del">
          <ac:chgData name="Odell Leslee" userId="S::a053505@sarasotacountyschools.net::0173f6a7-2e03-48d0-a065-41095785ed9b" providerId="AD" clId="Web-{6AFA1A04-DF55-141F-8E83-DDD74E14F69F}" dt="2023-09-07T21:10:57.358" v="126"/>
          <ac:inkMkLst>
            <pc:docMk/>
            <pc:sldMk cId="3101604542" sldId="259"/>
            <ac:inkMk id="12" creationId="{52DC5E69-AC29-F032-C0B4-FB16A0A08A70}"/>
          </ac:inkMkLst>
        </pc:inkChg>
        <pc:inkChg chg="add">
          <ac:chgData name="Odell Leslee" userId="S::a053505@sarasotacountyschools.net::0173f6a7-2e03-48d0-a065-41095785ed9b" providerId="AD" clId="Web-{6AFA1A04-DF55-141F-8E83-DDD74E14F69F}" dt="2023-09-07T21:11:03.326" v="127"/>
          <ac:inkMkLst>
            <pc:docMk/>
            <pc:sldMk cId="3101604542" sldId="259"/>
            <ac:inkMk id="13" creationId="{FE6321BD-2365-AAD2-D96B-3BC689CEF462}"/>
          </ac:inkMkLst>
        </pc:inkChg>
        <pc:inkChg chg="add">
          <ac:chgData name="Odell Leslee" userId="S::a053505@sarasotacountyschools.net::0173f6a7-2e03-48d0-a065-41095785ed9b" providerId="AD" clId="Web-{6AFA1A04-DF55-141F-8E83-DDD74E14F69F}" dt="2023-09-07T21:11:05.967" v="128"/>
          <ac:inkMkLst>
            <pc:docMk/>
            <pc:sldMk cId="3101604542" sldId="259"/>
            <ac:inkMk id="14" creationId="{35B2083A-5F50-6C98-A000-B1A5B92863AD}"/>
          </ac:inkMkLst>
        </pc:inkChg>
        <pc:inkChg chg="add del">
          <ac:chgData name="Odell Leslee" userId="S::a053505@sarasotacountyschools.net::0173f6a7-2e03-48d0-a065-41095785ed9b" providerId="AD" clId="Web-{6AFA1A04-DF55-141F-8E83-DDD74E14F69F}" dt="2023-09-07T21:11:39.999" v="132"/>
          <ac:inkMkLst>
            <pc:docMk/>
            <pc:sldMk cId="3101604542" sldId="259"/>
            <ac:inkMk id="16" creationId="{97C4C237-26E6-FE7A-973A-F3EA3A7F1BA7}"/>
          </ac:inkMkLst>
        </pc:inkChg>
        <pc:inkChg chg="add del">
          <ac:chgData name="Odell Leslee" userId="S::a053505@sarasotacountyschools.net::0173f6a7-2e03-48d0-a065-41095785ed9b" providerId="AD" clId="Web-{6AFA1A04-DF55-141F-8E83-DDD74E14F69F}" dt="2023-09-07T21:11:37.390" v="131"/>
          <ac:inkMkLst>
            <pc:docMk/>
            <pc:sldMk cId="3101604542" sldId="259"/>
            <ac:inkMk id="17" creationId="{C20B830B-C20A-F633-82F9-600CF18F9CC0}"/>
          </ac:inkMkLst>
        </pc:inkChg>
        <pc:inkChg chg="add">
          <ac:chgData name="Odell Leslee" userId="S::a053505@sarasotacountyschools.net::0173f6a7-2e03-48d0-a065-41095785ed9b" providerId="AD" clId="Web-{6AFA1A04-DF55-141F-8E83-DDD74E14F69F}" dt="2023-09-07T21:11:46.687" v="133"/>
          <ac:inkMkLst>
            <pc:docMk/>
            <pc:sldMk cId="3101604542" sldId="259"/>
            <ac:inkMk id="18" creationId="{3C96361E-C48F-2050-CB42-A488EAAF993E}"/>
          </ac:inkMkLst>
        </pc:inkChg>
        <pc:inkChg chg="add">
          <ac:chgData name="Odell Leslee" userId="S::a053505@sarasotacountyschools.net::0173f6a7-2e03-48d0-a065-41095785ed9b" providerId="AD" clId="Web-{6AFA1A04-DF55-141F-8E83-DDD74E14F69F}" dt="2023-09-07T21:11:49.656" v="134"/>
          <ac:inkMkLst>
            <pc:docMk/>
            <pc:sldMk cId="3101604542" sldId="259"/>
            <ac:inkMk id="19" creationId="{1A3D8869-ACB4-ABC7-462E-433B6A36CCBF}"/>
          </ac:inkMkLst>
        </pc:inkChg>
        <pc:inkChg chg="add">
          <ac:chgData name="Odell Leslee" userId="S::a053505@sarasotacountyschools.net::0173f6a7-2e03-48d0-a065-41095785ed9b" providerId="AD" clId="Web-{6AFA1A04-DF55-141F-8E83-DDD74E14F69F}" dt="2023-09-07T21:11:55.937" v="135"/>
          <ac:inkMkLst>
            <pc:docMk/>
            <pc:sldMk cId="3101604542" sldId="259"/>
            <ac:inkMk id="20" creationId="{D92DE4DF-27C7-1BD0-A3D0-DE038BB383B2}"/>
          </ac:inkMkLst>
        </pc:inkChg>
        <pc:inkChg chg="add del">
          <ac:chgData name="Odell Leslee" userId="S::a053505@sarasotacountyschools.net::0173f6a7-2e03-48d0-a065-41095785ed9b" providerId="AD" clId="Web-{6AFA1A04-DF55-141F-8E83-DDD74E14F69F}" dt="2023-09-07T21:12:21.657" v="147"/>
          <ac:inkMkLst>
            <pc:docMk/>
            <pc:sldMk cId="3101604542" sldId="259"/>
            <ac:inkMk id="22" creationId="{3B534401-592B-D67A-09EA-7EB8F5443FAB}"/>
          </ac:inkMkLst>
        </pc:inkChg>
      </pc:sldChg>
      <pc:sldChg chg="addSp modSp ord">
        <pc:chgData name="Odell Leslee" userId="S::a053505@sarasotacountyschools.net::0173f6a7-2e03-48d0-a065-41095785ed9b" providerId="AD" clId="Web-{6AFA1A04-DF55-141F-8E83-DDD74E14F69F}" dt="2023-09-07T21:19:44.059" v="315"/>
        <pc:sldMkLst>
          <pc:docMk/>
          <pc:sldMk cId="578384786" sldId="260"/>
        </pc:sldMkLst>
        <pc:spChg chg="mod">
          <ac:chgData name="Odell Leslee" userId="S::a053505@sarasotacountyschools.net::0173f6a7-2e03-48d0-a065-41095785ed9b" providerId="AD" clId="Web-{6AFA1A04-DF55-141F-8E83-DDD74E14F69F}" dt="2023-09-07T21:18:13.978" v="296" actId="1076"/>
          <ac:spMkLst>
            <pc:docMk/>
            <pc:sldMk cId="578384786" sldId="260"/>
            <ac:spMk id="2" creationId="{F28F82C2-0077-456C-B759-CC8AF2A99117}"/>
          </ac:spMkLst>
        </pc:spChg>
        <pc:spChg chg="add mod">
          <ac:chgData name="Odell Leslee" userId="S::a053505@sarasotacountyschools.net::0173f6a7-2e03-48d0-a065-41095785ed9b" providerId="AD" clId="Web-{6AFA1A04-DF55-141F-8E83-DDD74E14F69F}" dt="2023-09-07T21:19:04.198" v="311" actId="20577"/>
          <ac:spMkLst>
            <pc:docMk/>
            <pc:sldMk cId="578384786" sldId="260"/>
            <ac:spMk id="3" creationId="{709E1B23-967F-6FF0-1DC7-91A7C26A18BF}"/>
          </ac:spMkLst>
        </pc:spChg>
        <pc:picChg chg="mod">
          <ac:chgData name="Odell Leslee" userId="S::a053505@sarasotacountyschools.net::0173f6a7-2e03-48d0-a065-41095785ed9b" providerId="AD" clId="Web-{6AFA1A04-DF55-141F-8E83-DDD74E14F69F}" dt="2023-09-07T21:19:18.230" v="314" actId="1076"/>
          <ac:picMkLst>
            <pc:docMk/>
            <pc:sldMk cId="578384786" sldId="260"/>
            <ac:picMk id="4" creationId="{F991608F-02A9-4143-A3AB-E55EE7C2F21D}"/>
          </ac:picMkLst>
        </pc:picChg>
        <pc:picChg chg="mod">
          <ac:chgData name="Odell Leslee" userId="S::a053505@sarasotacountyschools.net::0173f6a7-2e03-48d0-a065-41095785ed9b" providerId="AD" clId="Web-{6AFA1A04-DF55-141F-8E83-DDD74E14F69F}" dt="2023-09-07T21:18:01.103" v="292" actId="1076"/>
          <ac:picMkLst>
            <pc:docMk/>
            <pc:sldMk cId="578384786" sldId="260"/>
            <ac:picMk id="6" creationId="{6D83BF56-9525-4C68-80F2-CBB444754311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5T11:47:51.57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28168 11982 16383 0 0,'0'-3'0'0'0,"-4"-6"0"0"0,-4 0 0 0 0,-6-3 0 0 0,-3-3 0 0 0,-3-3 0 0 0,-2-2 0 0 0,0 3 0 0 0,3 0 0 0 0,4-1 0 0 0,2-1 0 0 0,-1 3 0 0 0,2 0 0 0 0,-1-1 0 0 0,-2 3 0 0 0,-2-1 0 0 0,-2-1 0 0 0,-2-1 0 0 0,0-3 0 0 0,-2 3 0 0 0,5 0 0 0 0,0 4 0 0 0,0-1 0 0 0,0 3 0 0 0,-1-1 0 0 0,-2 2 0 0 0,0-2 0 0 0,-2-2 0 0 0,1 1 0 0 0,-2-1 0 0 0,1 2 0 0 0,-1-1 0 0 0,0-2 0 0 0,0 1 0 0 0,1 3 0 0 0,-1 0 0 0 0,1-3 0 0 0,0-2 0 0 0,0 2 0 0 0,0-2 0 0 0,0 3 0 0 0,-1 0 0 0 0,0 1 0 0 0,-1 0 0 0 0,0 1 0 0 0,0 2 0 0 0,1 0 0 0 0,0 1 0 0 0,-1 1 0 0 0,0 3 0 0 0,0 1 0 0 0,0 2 0 0 0,0-3 0 0 0,0-2 0 0 0,0 2 0 0 0,0 0 0 0 0,0 2 0 0 0,0 0 0 0 0,0 1 0 0 0,0 1 0 0 0,0 0 0 0 0,0 0 0 0 0,0 1 0 0 0,0 3 0 0 0,1 1 0 0 0,1 4 0 0 0,-1 0 0 0 0,-1 3 0 0 0,-7 3 0 0 0,-4 3 0 0 0,-7-2 0 0 0,0 1 0 0 0,2-3 0 0 0,4 1 0 0 0,5 0 0 0 0,4 3 0 0 0,2-3 0 0 0,-2 5 0 0 0,-1 3 0 0 0,0 1 0 0 0,2 0 0 0 0,-4 5 0 0 0,0 2 0 0 0,1-6 0 0 0,1-2 0 0 0,3-2 0 0 0,1-4 0 0 0,5-1 0 0 0,3 0 0 0 0,-1 1 0 0 0,1 1 0 0 0,-2 2 0 0 0,-2 1 0 0 0,-5 6 0 0 0,-2 1 0 0 0,-1 1 0 0 0,1-1 0 0 0,-4 3 0 0 0,0 1 0 0 0,2-2 0 0 0,2-1 0 0 0,5-2 0 0 0,4-2 0 0 0,0-1 0 0 0,4 0 0 0 0,0-1 0 0 0,3 0 0 0 0,0 0 0 0 0,1 1 0 0 0,3 0 0 0 0,3 0 0 0 0,2 1 0 0 0,2 0 0 0 0,0 0 0 0 0,2 0 0 0 0,-1 0 0 0 0,1 0 0 0 0,-1 0 0 0 0,4-1 0 0 0,2 0 0 0 0,3 0 0 0 0,4-2 0 0 0,3 1 0 0 0,3-1 0 0 0,7 5 0 0 0,6 5 0 0 0,6 5 0 0 0,5 5 0 0 0,3 3 0 0 0,7 3 0 0 0,6 1 0 0 0,6-3 0 0 0,-3-6 0 0 0,-1-1 0 0 0,7-3 0 0 0,9 1 0 0 0,8-2 0 0 0,3-2 0 0 0,3-7 0 0 0,3-4 0 0 0,-1-1 0 0 0,-14-4 0 0 0,-15-1 0 0 0,-14-4 0 0 0,-12-3 0 0 0,-7 0 0 0 0,-6-1 0 0 0,-2-2 0 0 0,-1-1 0 0 0,0-3 0 0 0,1 3 0 0 0,8 1 0 0 0,12-2 0 0 0,10 0 0 0 0,9-2 0 0 0,-2 0 0 0 0,-7-5 0 0 0,-8-2 0 0 0,-7-4 0 0 0,-7-1 0 0 0,-5-2 0 0 0,-2-3 0 0 0,2-7 0 0 0,2-3 0 0 0,3-7 0 0 0,10-5 0 0 0,5-5 0 0 0,4-3 0 0 0,1-2 0 0 0,-4 3 0 0 0,-6 4 0 0 0,-6 10 0 0 0,-5 6 0 0 0,-5 3 0 0 0,-1 1 0 0 0,2-5 0 0 0,6-6 0 0 0,5-6 0 0 0,1-1 0 0 0,1-2 0 0 0,-6 2 0 0 0,-4 3 0 0 0,-8 3 0 0 0,-2 4 0 0 0,-6 1 0 0 0,0 1 0 0 0,-3 2 0 0 0,1-1 0 0 0,2 1 0 0 0,0 0 0 0 0,1-1 0 0 0,-2 0 0 0 0,-3 0 0 0 0,-7 0 0 0 0,-3-8 0 0 0,-7-10 0 0 0,-9-7 0 0 0,-6 2 0 0 0,-3 4 0 0 0,3 6 0 0 0,2 8 0 0 0,4 7 0 0 0,5 3 0 0 0,9 1 0 0 0,8 1 0 0 0,7-2 0 0 0,2 4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5T11:47:51.57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25306 12341 16383 0 0,'0'-3'0'0'0,"0"-6"0"0"0,-23-5 0 0 0,-36-5 0 0 0,-35-4 0 0 0,-29 2 0 0 0,-21 4 0 0 0,-14 6 0 0 0,-7 4 0 0 0,7 3 0 0 0,7-2 0 0 0,13 0 0 0 0,7-3 0 0 0,-2-6 0 0 0,0-3 0 0 0,-11-10 0 0 0,-14-3 0 0 0,-20-3 0 0 0,-23 0 0 0 0,-17 1 0 0 0,-10 1 0 0 0,6 5 0 0 0,7 8 0 0 0,13 7 0 0 0,18 1 0 0 0,29 3 0 0 0,23-2 0 0 0,29 0 0 0 0,20-1 0 0 0,8 0 0 0 0,-7-2 0 0 0,-16-3 0 0 0,-19 1 0 0 0,-17-2 0 0 0,-15 3 0 0 0,-11 2 0 0 0,-4 5 0 0 0,3 7 0 0 0,6 8 0 0 0,9 8 0 0 0,15 4 0 0 0,19 4 0 0 0,16-3 0 0 0,19-1 0 0 0,11 0 0 0 0,12 1 0 0 0,-1 1 0 0 0,-14 6 0 0 0,-13 2 0 0 0,-4 0 0 0 0,8-4 0 0 0,5-4 0 0 0,11-1 0 0 0,8 4 0 0 0,0 2 0 0 0,-2 0 0 0 0,-4 0 0 0 0,-10 4 0 0 0,0 5 0 0 0,-1 0 0 0 0,-1 3 0 0 0,7-5 0 0 0,12-6 0 0 0,9-2 0 0 0,10-3 0 0 0,6-1 0 0 0,-1 4 0 0 0,-7 6 0 0 0,-6 5 0 0 0,-4 5 0 0 0,1-1 0 0 0,5-3 0 0 0,5-5 0 0 0,5-4 0 0 0,7-3 0 0 0,7-2 0 0 0,8 0 0 0 0,3-2 0 0 0,4 1 0 0 0,2-1 0 0 0,0 1 0 0 0,1 0 0 0 0,3 1 0 0 0,5 0 0 0 0,5 0 0 0 0,8 5 0 0 0,4 9 0 0 0,5 11 0 0 0,7 10 0 0 0,5 12 0 0 0,8 7 0 0 0,7-1 0 0 0,12-5 0 0 0,5-3 0 0 0,9 1 0 0 0,6-3 0 0 0,12-4 0 0 0,6-3 0 0 0,6-3 0 0 0,12-3 0 0 0,12 0 0 0 0,10-1 0 0 0,7 1 0 0 0,6-1 0 0 0,4-3 0 0 0,2-11 0 0 0,-1-7 0 0 0,-1-10 0 0 0,-1-3 0 0 0,-6-5 0 0 0,-9-5 0 0 0,-2 1 0 0 0,-3-2 0 0 0,2 3 0 0 0,9-1 0 0 0,17 3 0 0 0,19-1 0 0 0,23 3 0 0 0,14 4 0 0 0,1-2 0 0 0,-2-3 0 0 0,-13-4 0 0 0,-15-9 0 0 0,-19-9 0 0 0,-14-7 0 0 0,-6-1 0 0 0,-5-3 0 0 0,0-7 0 0 0,4-10 0 0 0,1-7 0 0 0,2-1 0 0 0,0-3 0 0 0,1 3 0 0 0,0-2 0 0 0,-6 0 0 0 0,-21-2 0 0 0,-30 4 0 0 0,-30 6 0 0 0,-27 5 0 0 0,-15 0 0 0 0,-8 2 0 0 0,-2-7 0 0 0,4-4 0 0 0,5-8 0 0 0,6-14 0 0 0,4-9 0 0 0,3-3 0 0 0,2 2 0 0 0,1 6 0 0 0,-1 6 0 0 0,-4 10 0 0 0,-10 10 0 0 0,-11 7 0 0 0,-5 6 0 0 0,-7 4 0 0 0,0 1 0 0 0,-4 1 0 0 0,2 0 0 0 0,-1 0 0 0 0,2-1 0 0 0,-1-1 0 0 0,-2 1 0 0 0,-3-1 0 0 0,-6 0 0 0 0,-2 0 0 0 0,-5 0 0 0 0,-6 1 0 0 0,1 0 0 0 0,-2 0 0 0 0,-2 1 0 0 0,-2 1 0 0 0,-6-5 0 0 0,-6-5 0 0 0,-7-6 0 0 0,-9-4 0 0 0,-8 1 0 0 0,-9-2 0 0 0,-6-2 0 0 0,-2 3 0 0 0,-7 5 0 0 0,-7-1 0 0 0,6 2 0 0 0,14 4 0 0 0,13 4 0 0 0,13 5 0 0 0,8 4 0 0 0,11 5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5T11:47:51.57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19188 7329 16383 0 0,'-4'-4'0'0'0,"-5"-6"0"0"0,-4-4 0 0 0,-1-4 0 0 0,-1-2 0 0 0,1-2 0 0 0,4-1 0 0 0,-1 0 0 0 0,2 0 0 0 0,-2 1 0 0 0,-3-1 0 0 0,-3 0 0 0 0,2 1 0 0 0,0 0 0 0 0,-2-1 0 0 0,2 1 0 0 0,0 0 0 0 0,-1 4 0 0 0,-2 0 0 0 0,2 1 0 0 0,1 3 0 0 0,-2 3 0 0 0,3 1 0 0 0,0 1 0 0 0,-2 3 0 0 0,-1-2 0 0 0,-3 1 0 0 0,-1 1 0 0 0,0-2 0 0 0,-2 0 0 0 0,1 2 0 0 0,0 2 0 0 0,-1 1 0 0 0,1 6 0 0 0,-2 1 0 0 0,1 1 0 0 0,0 0 0 0 0,0-2 0 0 0,0 3 0 0 0,1 3 0 0 0,0 6 0 0 0,-1 2 0 0 0,0 0 0 0 0,5-1 0 0 0,0 2 0 0 0,1 1 0 0 0,2 2 0 0 0,1 0 0 0 0,-2-3 0 0 0,2-1 0 0 0,0 1 0 0 0,-2 0 0 0 0,2 2 0 0 0,0 1 0 0 0,-2 1 0 0 0,2 0 0 0 0,-1 1 0 0 0,-1 0 0 0 0,-2 0 0 0 0,2 0 0 0 0,0 0 0 0 0,-1 0 0 0 0,3 0 0 0 0,-1-1 0 0 0,2 1 0 0 0,4-1 0 0 0,0 0 0 0 0,-4 1 0 0 0,-2 0 0 0 0,-3-1 0 0 0,-2 1 0 0 0,-2 0 0 0 0,4 1 0 0 0,-1 0 0 0 0,5 0 0 0 0,-1 1 0 0 0,3 0 0 0 0,4 0 0 0 0,-1 0 0 0 0,-4 0 0 0 0,2 1 0 0 0,1-1 0 0 0,0-1 0 0 0,1 1 0 0 0,2-1 0 0 0,2 1 0 0 0,3 0 0 0 0,0-1 0 0 0,2 1 0 0 0,0 0 0 0 0,0 0 0 0 0,1 0 0 0 0,-1-1 0 0 0,0 0 0 0 0,1-1 0 0 0,-1 1 0 0 0,4-1 0 0 0,1 1 0 0 0,0-1 0 0 0,-1 1 0 0 0,3 1 0 0 0,0-1 0 0 0,-1 0 0 0 0,2 0 0 0 0,0 1 0 0 0,3-1 0 0 0,-1 1 0 0 0,-2 0 0 0 0,2 0 0 0 0,-1 0 0 0 0,-2 0 0 0 0,1 1 0 0 0,1-1 0 0 0,1 0 0 0 0,0 0 0 0 0,2 0 0 0 0,-1 0 0 0 0,1 0 0 0 0,3 8 0 0 0,3 3 0 0 0,2 7 0 0 0,-1 1 0 0 0,-1 5 0 0 0,-3-1 0 0 0,-4-6 0 0 0,-4-4 0 0 0,-4-7 0 0 0,-1-4 0 0 0,-2-2 0 0 0,0-3 0 0 0,-1-1 0 0 0,0 0 0 0 0,0 1 0 0 0,1 0 0 0 0,0 1 0 0 0,-1 1 0 0 0,5 0 0 0 0,2 1 0 0 0,-1 0 0 0 0,3 0 0 0 0,0 0 0 0 0,2 0 0 0 0,5 1 0 0 0,-2-1 0 0 0,-2 0 0 0 0,1-1 0 0 0,-2 1 0 0 0,1-1 0 0 0,-1 1 0 0 0,-2 0 0 0 0,1-1 0 0 0,0 1 0 0 0,1 0 0 0 0,0 0 0 0 0,6 9 0 0 0,1 10 0 0 0,1 10 0 0 0,2 0 0 0 0,1 4 0 0 0,1-4 0 0 0,2-7 0 0 0,-1-7 0 0 0,1-6 0 0 0,-5-5 0 0 0,-1-3 0 0 0,-3-3 0 0 0,-5-1 0 0 0,-1-4 0 0 0,-1-3 0 0 0,2 1 0 0 0,3 2 0 0 0,2 0 0 0 0,4 3 0 0 0,1-4 0 0 0,-2 0 0 0 0,-1-3 0 0 0,1-8 0 0 0,5-13 0 0 0,3-5 0 0 0,1-4 0 0 0,-1-4 0 0 0,0 2 0 0 0,-6 1 0 0 0,-1-2 0 0 0,-1 0 0 0 0,1-1 0 0 0,5-7 0 0 0,6-5 0 0 0,7-6 0 0 0,5-5 0 0 0,0 2 0 0 0,-4 2 0 0 0,-4 4 0 0 0,1 1 0 0 0,-3 0 0 0 0,-6 3 0 0 0,-4 2 0 0 0,-1 3 0 0 0,-5 0 0 0 0,-1 2 0 0 0,1 0 0 0 0,-3 0 0 0 0,1 0 0 0 0,2 0 0 0 0,2-1 0 0 0,2 1 0 0 0,2-1 0 0 0,0 0 0 0 0,1 0 0 0 0,-3 0 0 0 0,-6-1 0 0 0,0 1 0 0 0,-4 0 0 0 0,-2 0 0 0 0,-4 0 0 0 0,-2-8 0 0 0,-1-2 0 0 0,3-1 0 0 0,1 3 0 0 0,-1 3 0 0 0,0 1 0 0 0,-2 2 0 0 0,-1 1 0 0 0,0 1 0 0 0,-1 0 0 0 0,0 1 0 0 0,0-1 0 0 0,0 0 0 0 0,0 1 0 0 0,0-1 0 0 0,0 0 0 0 0,-4 0 0 0 0,-2 0 0 0 0,-3 0 0 0 0,0 0 0 0 0,-3 0 0 0 0,1-1 0 0 0,-1 1 0 0 0,0 0 0 0 0,3 0 0 0 0,-1 0 0 0 0,1 0 0 0 0,2 0 0 0 0,3 0 0 0 0,1 0 0 0 0,-2 0 0 0 0,-1 0 0 0 0,1 0 0 0 0,-3 1 0 0 0,0 0 0 0 0,2 0 0 0 0,-3 1 0 0 0,1-1 0 0 0,-2 0 0 0 0,0 0 0 0 0,2 0 0 0 0,2-1 0 0 0,3 0 0 0 0,-3 1 0 0 0,0 1 0 0 0,1 0 0 0 0,2 1 0 0 0,1-1 0 0 0,0 0 0 0 0,-2-1 0 0 0,-2 0 0 0 0,2 0 0 0 0,-4-1 0 0 0,0 0 0 0 0,1 0 0 0 0,-1 0 0 0 0,-1-1 0 0 0,3 1 0 0 0,-3 1 0 0 0,1-1 0 0 0,2 1 0 0 0,1 0 0 0 0,2 1 0 0 0,2 0 0 0 0,0 0 0 0 0,1 1 0 0 0,1 0 0 0 0,-5 4 0 0 0,0 1 0 0 0,-4 0 0 0 0,-1-1 0 0 0,-2-1 0 0 0,0-2 0 0 0,-2-2 0 0 0,2 0 0 0 0,2-1 0 0 0,-1 1 0 0 0,2-1 0 0 0,1 1 0 0 0,2 1 0 0 0,3 0 0 0 0,-3 0 0 0 0,-1 0 0 0 0,-2-1 0 0 0,-1 0 0 0 0,2 0 0 0 0,1 0 0 0 0,3 1 0 0 0,-3 0 0 0 0,0 0 0 0 0,1 0 0 0 0,2 1 0 0 0,4 3 0 0 0,2 5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5T11:47:51.57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30993 7757 16383 0 0,'0'-4'0'0'0,"0"-5"0"0"0,0-5 0 0 0,0-5 0 0 0,0-3 0 0 0,0-3 0 0 0,0 0 0 0 0,0-1 0 0 0,0-1 0 0 0,-4-7 0 0 0,-2-11 0 0 0,-3-10 0 0 0,-1 0 0 0 0,-7-3 0 0 0,-4-4 0 0 0,-7-3 0 0 0,-8-9 0 0 0,-6-10 0 0 0,-5-3 0 0 0,-2 6 0 0 0,-1 8 0 0 0,3 12 0 0 0,3 9 0 0 0,0 5 0 0 0,-1 3 0 0 0,0 0 0 0 0,2 3 0 0 0,5 6 0 0 0,4 4 0 0 0,4 3 0 0 0,3 7 0 0 0,2 7 0 0 0,1 6 0 0 0,1 0 0 0 0,0 2 0 0 0,-8 1 0 0 0,-11 3 0 0 0,-3 0 0 0 0,-6 2 0 0 0,2 4 0 0 0,5 1 0 0 0,5 1 0 0 0,6-2 0 0 0,8 3 0 0 0,5 0 0 0 0,3-1 0 0 0,-1 2 0 0 0,-1 3 0 0 0,-1 1 0 0 0,-2 1 0 0 0,-5 8 0 0 0,-3 3 0 0 0,1 2 0 0 0,-4 4 0 0 0,0 2 0 0 0,-3 3 0 0 0,1-1 0 0 0,-3 3 0 0 0,2-2 0 0 0,2-2 0 0 0,3-3 0 0 0,3-3 0 0 0,2-2 0 0 0,1-1 0 0 0,0-1 0 0 0,1-5 0 0 0,-1 0 0 0 0,1-1 0 0 0,-1 2 0 0 0,-8 1 0 0 0,-2 1 0 0 0,0 2 0 0 0,1-1 0 0 0,4 2 0 0 0,1-1 0 0 0,4-3 0 0 0,1-3 0 0 0,1 1 0 0 0,-13 6 0 0 0,-9 6 0 0 0,-13 3 0 0 0,-10 4 0 0 0,-10 4 0 0 0,4 0 0 0 0,10-4 0 0 0,12-8 0 0 0,11-5 0 0 0,9-6 0 0 0,9-3 0 0 0,5-1 0 0 0,1 2 0 0 0,1 3 0 0 0,-7 5 0 0 0,-2 3 0 0 0,-2 1 0 0 0,-4 3 0 0 0,-5 5 0 0 0,-1 1 0 0 0,2-3 0 0 0,0 1 0 0 0,1-1 0 0 0,-2 1 0 0 0,-2 4 0 0 0,1-1 0 0 0,-1 1 0 0 0,-3 2 0 0 0,-2 2 0 0 0,2-1 0 0 0,0-1 0 0 0,-1 2 0 0 0,7-3 0 0 0,0 4 0 0 0,-2 9 0 0 0,2 6 0 0 0,-3 11 0 0 0,1-2 0 0 0,0 0 0 0 0,1-8 0 0 0,7-9 0 0 0,4-9 0 0 0,7-8 0 0 0,6-5 0 0 0,6-4 0 0 0,3-1 0 0 0,2 7 0 0 0,6 3 0 0 0,5 7 0 0 0,2 2 0 0 0,2-3 0 0 0,4 5 0 0 0,2 6 0 0 0,1-1 0 0 0,-2-4 0 0 0,4 1 0 0 0,2 11 0 0 0,5 8 0 0 0,2 4 0 0 0,4 10 0 0 0,5 3 0 0 0,4 4 0 0 0,3 6 0 0 0,1-6 0 0 0,0-5 0 0 0,1-4 0 0 0,1-2 0 0 0,-1-1 0 0 0,0-6 0 0 0,-1-6 0 0 0,0-6 0 0 0,-1-5 0 0 0,-1-2 0 0 0,1-3 0 0 0,4 0 0 0 0,16 1 0 0 0,19 1 0 0 0,23 2 0 0 0,25 2 0 0 0,18-5 0 0 0,11-4 0 0 0,-1-6 0 0 0,-11-10 0 0 0,-18-9 0 0 0,-28-8 0 0 0,-27-9 0 0 0,-24-10 0 0 0,-16-7 0 0 0,-11-5 0 0 0,-2-7 0 0 0,3-7 0 0 0,5-7 0 0 0,4-3 0 0 0,4-3 0 0 0,3-6 0 0 0,3-6 0 0 0,0-2 0 0 0,2-8 0 0 0,1-10 0 0 0,0-4 0 0 0,0 0 0 0 0,-1 6 0 0 0,-5 3 0 0 0,-6 11 0 0 0,-6 11 0 0 0,-4 11 0 0 0,-3-2 0 0 0,-2 4 0 0 0,-1-5 0 0 0,-1-11 0 0 0,6-14 0 0 0,1-18 0 0 0,6-15 0 0 0,0-8 0 0 0,5-10 0 0 0,3-1 0 0 0,-1 8 0 0 0,-4 11 0 0 0,-4 18 0 0 0,-8 11 0 0 0,-5 14 0 0 0,-5 13 0 0 0,-6 1 0 0 0,-1 4 0 0 0,-1 5 0 0 0,1-3 0 0 0,0 0 0 0 0,2 2 0 0 0,-1-4 0 0 0,2 0 0 0 0,3 3 0 0 0,-2 4 0 0 0,-2 3 0 0 0,-3 3 0 0 0,-3 2 0 0 0,-3 1 0 0 0,-1 0 0 0 0,-1 1 0 0 0,-1-9 0 0 0,1-15 0 0 0,-5-5 0 0 0,-1 4 0 0 0,1 5 0 0 0,1 6 0 0 0,1 7 0 0 0,1 4 0 0 0,1 3 0 0 0,1 2 0 0 0,0 1 0 0 0,-4 1 0 0 0,-1-2 0 0 0,-3 0 0 0 0,-1-1 0 0 0,-3-1 0 0 0,-3-1 0 0 0,1 1 0 0 0,-1-1 0 0 0,2 0 0 0 0,4 1 0 0 0,-2 1 0 0 0,3 0 0 0 0,1 4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5T11:47:51.57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17621 15471 16383 0 0,'4'0'0'0'0,"5"-3"0"0"0,18-3 0 0 0,27 1 0 0 0,26 1 0 0 0,21 6 0 0 0,24 2 0 0 0,17 1 0 0 0,7-1 0 0 0,-10-1 0 0 0,-11-1 0 0 0,-11 4 0 0 0,-21 0 0 0 0,-14 0 0 0 0,-17 2 0 0 0,-16 0 0 0 0,-3 3 0 0 0,2 0 0 0 0,15-3 0 0 0,25-2 0 0 0,24-2 0 0 0,21-2 0 0 0,18-2 0 0 0,9 0 0 0 0,7-4 0 0 0,7-3 0 0 0,2 1 0 0 0,-2 1 0 0 0,-3 1 0 0 0,-8 2 0 0 0,-3 1 0 0 0,-11 0 0 0 0,-4 6 0 0 0,1 1 0 0 0,10 5 0 0 0,16 5 0 0 0,20 5 0 0 0,16 4 0 0 0,23 3 0 0 0,12-3 0 0 0,4-6 0 0 0,-13-6 0 0 0,-18-5 0 0 0,-19-4 0 0 0,-10-8 0 0 0,-2-7 0 0 0,2-3 0 0 0,-2 2 0 0 0,6 3 0 0 0,10 2 0 0 0,4 3 0 0 0,1 2 0 0 0,-1 2 0 0 0,-3 0 0 0 0,7-5 0 0 0,9-2 0 0 0,12-4 0 0 0,20-1 0 0 0,13 2 0 0 0,8-3 0 0 0,4 2 0 0 0,1 1 0 0 0,-4-2 0 0 0,-14-3 0 0 0,-18-5 0 0 0,-17 1 0 0 0,-18 4 0 0 0,-17 5 0 0 0,-13 4 0 0 0,-8 2 0 0 0,2 3 0 0 0,13-4 0 0 0,15-1 0 0 0,13-4 0 0 0,10-6 0 0 0,7 0 0 0 0,5 3 0 0 0,-4 4 0 0 0,-5 3 0 0 0,-7 2 0 0 0,-13 3 0 0 0,-13 1 0 0 0,-12 0 0 0 0,4 1 0 0 0,10-1 0 0 0,11-4 0 0 0,8-7 0 0 0,-4-11 0 0 0,-21-6 0 0 0,-37-3 0 0 0,-40 2 0 0 0,-31-4 0 0 0,-25 4 0 0 0,-21 3 0 0 0,-17 2 0 0 0,-6 0 0 0 0,-5 0 0 0 0,1 1 0 0 0,3-10 0 0 0,9-10 0 0 0,10-11 0 0 0,9-9 0 0 0,6-6 0 0 0,1-4 0 0 0,1 2 0 0 0,-3 9 0 0 0,-5 11 0 0 0,-8 10 0 0 0,-5 7 0 0 0,-6 6 0 0 0,-7 3 0 0 0,-4 1 0 0 0,-8-7 0 0 0,-11-6 0 0 0,-12-6 0 0 0,-10-12 0 0 0,-8-14 0 0 0,-5-8 0 0 0,-3-9 0 0 0,-1 2 0 0 0,0 8 0 0 0,1 7 0 0 0,1 9 0 0 0,1 6 0 0 0,1 4 0 0 0,0 2 0 0 0,0 2 0 0 0,0 0 0 0 0,5 4 0 0 0,0 1 0 0 0,0-1 0 0 0,-5-1 0 0 0,-7-2 0 0 0,2 3 0 0 0,-3 4 0 0 0,3 5 0 0 0,7 8 0 0 0,-1 8 0 0 0,-4 7 0 0 0,-12 6 0 0 0,-6 2 0 0 0,-9 3 0 0 0,-9 0 0 0 0,-11 1 0 0 0,-2-1 0 0 0,-5 0 0 0 0,3 4 0 0 0,6 5 0 0 0,7 5 0 0 0,6 4 0 0 0,5 3 0 0 0,12 2 0 0 0,4 1 0 0 0,1 0 0 0 0,-2 0 0 0 0,-2-1 0 0 0,2 5 0 0 0,-2 5 0 0 0,-2 6 0 0 0,-7 4 0 0 0,-13 4 0 0 0,-20 3 0 0 0,-20 2 0 0 0,-15 2 0 0 0,-12 0 0 0 0,-9 1 0 0 0,0 0 0 0 0,6-1 0 0 0,7-1 0 0 0,7-4 0 0 0,5-8 0 0 0,0-5 0 0 0,0-9 0 0 0,-6-5 0 0 0,-5-6 0 0 0,-6-1 0 0 0,-3 1 0 0 0,-3 2 0 0 0,-7 3 0 0 0,-3-3 0 0 0,-5-4 0 0 0,-2-5 0 0 0,1-3 0 0 0,4-5 0 0 0,8-1 0 0 0,17-1 0 0 0,10-1 0 0 0,2-4 0 0 0,-4-11 0 0 0,-8-3 0 0 0,-12-8 0 0 0,-6-3 0 0 0,-3 3 0 0 0,5 1 0 0 0,9 2 0 0 0,3 4 0 0 0,10 1 0 0 0,17 4 0 0 0,18 1 0 0 0,4-2 0 0 0,3 1 0 0 0,-9 0 0 0 0,-14-3 0 0 0,-13 1 0 0 0,-23 0 0 0 0,-21-9 0 0 0,-19-4 0 0 0,-9-2 0 0 0,-9-1 0 0 0,5 6 0 0 0,5 2 0 0 0,11 6 0 0 0,16 6 0 0 0,16 5 0 0 0,18 8 0 0 0,30 4 0 0 0,30 6 0 0 0,27 0 0 0 0,18 0 0 0 0,13-3 0 0 0,6 1 0 0 0,-6 0 0 0 0,-10-1 0 0 0,-15-3 0 0 0,-27-1 0 0 0,-21 2 0 0 0,-22 2 0 0 0,-11 3 0 0 0,0 4 0 0 0,4 5 0 0 0,13-2 0 0 0,18 5 0 0 0,13-1 0 0 0,10-1 0 0 0,5 2 0 0 0,-3-5 0 0 0,-10 5 0 0 0,-21 4 0 0 0,-20 1 0 0 0,-23 1 0 0 0,-18 1 0 0 0,-16-5 0 0 0,-15-6 0 0 0,-13-2 0 0 0,-6-3 0 0 0,-1-3 0 0 0,9-5 0 0 0,23-2 0 0 0,30-2 0 0 0,38-1 0 0 0,34-1 0 0 0,27 1 0 0 0,19 3 0 0 0,3 1 0 0 0,-6 9 0 0 0,-22 7 0 0 0,-25 8 0 0 0,-23 5 0 0 0,-22 5 0 0 0,-16 2 0 0 0,-5-3 0 0 0,-5-2 0 0 0,1-2 0 0 0,15-3 0 0 0,28-7 0 0 0,29-3 0 0 0,24-5 0 0 0,20-1 0 0 0,12 1 0 0 0,7 1 0 0 0,4 4 0 0 0,5 0 0 0 0,0 3 0 0 0,3 0 0 0 0,3 2 0 0 0,6 0 0 0 0,8 0 0 0 0,10 9 0 0 0,8 2 0 0 0,6 4 0 0 0,7 2 0 0 0,4 3 0 0 0,4 1 0 0 0,1 2 0 0 0,2 0 0 0 0,-4-4 0 0 0,-6-5 0 0 0,-1-1 0 0 0,1 1 0 0 0,6 2 0 0 0,8 3 0 0 0,17-2 0 0 0,14-4 0 0 0,10-8 0 0 0,-6-10 0 0 0,-14-7 0 0 0,-16-7 0 0 0,-14-4 0 0 0,-11-2 0 0 0,-7-2 0 0 0,-4-3 0 0 0,-2-6 0 0 0,1-5 0 0 0,0-3 0 0 0,2 1 0 0 0,0 0 0 0 0,0 3 0 0 0,-1 5 0 0 0,1 3 0 0 0,-1-1 0 0 0,-4 2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B025D-4506-4782-BE45-05563DFCF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9B70B9-AA35-46D1-8316-6126DEE76C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65ADE-F977-4693-BE8E-2A2FD6B9E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5F92-9574-4334-98E2-64B510FCC22C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E8738-227F-4E85-9405-45DD4F5AF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95D3B-9AFB-479C-89C0-FF460F5B1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BF07-74CC-444B-8CFB-C68C2D32A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10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07C3C-CFF0-4F02-ABE6-E04E10424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87A602-27EF-480F-A4B0-B420662440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613A7-F9E0-4146-A344-4035AB745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5F92-9574-4334-98E2-64B510FCC22C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22D12-BE94-4432-9C1E-15EA9C173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BA9B3-E4A8-44C7-B6AF-891AA7242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BF07-74CC-444B-8CFB-C68C2D32A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35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A428A3-8788-48EA-8957-6F84537695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0D4A13-0494-4CFF-8F2B-0E9B7E86D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20C8D-B22C-4C0E-8F53-48BD86348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5F92-9574-4334-98E2-64B510FCC22C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1E90B-F89B-4717-AFCF-B6E06FCB6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452B3-6A1C-4892-ABEC-E57ADD6A8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BF07-74CC-444B-8CFB-C68C2D32A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8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DB1E5-920E-4C86-8A98-6946BCB64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452C8-4089-42E9-A621-1ABA4A82C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F65A7-309A-4583-AA4C-75621B164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5F92-9574-4334-98E2-64B510FCC22C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3B6D7-19AB-4E21-91EC-20968FAA2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AC4B4-52BE-49BC-AFDC-DB080FF4B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BF07-74CC-444B-8CFB-C68C2D32A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1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68CE9-C2FF-4943-B24C-F8B05CD7B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BEB851-B5BE-4F29-B08E-5E479899B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0272F-A2AE-495A-BB22-AE65B4E49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5F92-9574-4334-98E2-64B510FCC22C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E2EB5-CB15-4063-A2D9-633E14C62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514BB-9A54-415B-951F-EBA8D9D59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BF07-74CC-444B-8CFB-C68C2D32A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21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7D04D-C85B-4A05-9900-D76E05456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5ACEF-BA7A-410B-8D71-6A64B46746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2E29A8-79D4-4C9C-99AF-04B016002E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7D1C43-6E16-4D03-836D-8663B87B3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5F92-9574-4334-98E2-64B510FCC22C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86B389-9CE4-4559-A7FE-0975BADF8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1AB37B-8D39-41F0-A7CF-E147502FF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BF07-74CC-444B-8CFB-C68C2D32A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13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FAA8A-128B-435E-A45D-B7AE0D52F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4FB9D-9697-4DB3-8186-E5C8B77FA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A79281-99B0-481E-9808-652B7F262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3F645E-33B8-4D25-8497-A4D802A9E1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3FD5D4-E40C-4548-97EB-DFFE5E21FE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4644F-EFBD-4E44-AC8B-24629BAB4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5F92-9574-4334-98E2-64B510FCC22C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C5D9A4-8DEE-445B-AEFA-61808989B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D8CDA1-BE3D-4F84-9996-9D5AF0AE3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BF07-74CC-444B-8CFB-C68C2D32A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94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32893-123E-4F9B-B85E-A5941778D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4B9A2B-4EE1-4560-B62C-5C9DB81D0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5F92-9574-4334-98E2-64B510FCC22C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1D79E7-54E7-4DD3-AF00-EA5EE2813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DB2613-5A89-4E68-9B69-3D2971BCD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BF07-74CC-444B-8CFB-C68C2D32A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32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266226-9A61-4C4F-AA52-E6EAA7A31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5F92-9574-4334-98E2-64B510FCC22C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6A7FA5-D22F-46F6-9A4B-C9D594805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4E339-0CAC-4688-B613-B1039F494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BF07-74CC-444B-8CFB-C68C2D32A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28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4AAB9-D975-4CE7-A6E4-FF38D9261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15DA1-A7A9-406C-946F-70A46926B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799BC-43B7-4BD9-821C-D918530AA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E8107-496E-4BB0-B623-C7C6E392C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5F92-9574-4334-98E2-64B510FCC22C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9C3127-4BA7-4B78-96AF-B8C8AF22A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778C61-D407-4050-9D1D-2969FD04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BF07-74CC-444B-8CFB-C68C2D32A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7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532D-7407-4B64-A735-6F55C513C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937A2E-72EF-4F10-9FC3-2D2416D1AB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021BEC-4616-4CE5-AF73-42DDD6B12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860D8D-D821-4458-8D12-9681A9E52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5F92-9574-4334-98E2-64B510FCC22C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4779FB-30D4-478F-B77A-3EA190BD6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384B9B-A0C0-4D00-AB13-B7169AFA9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BF07-74CC-444B-8CFB-C68C2D32A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5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3A19D9-714F-4E8E-A4D2-A7F88A775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F775D-F2E7-4EAB-ADE7-573DDDC2D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AC569-1CFB-415F-BF95-CA650CB44C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95F92-9574-4334-98E2-64B510FCC22C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05EDC-22B0-4D1F-867A-030FE0BEBD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CED7A-4071-44A2-9D51-0D8B262667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EBF07-74CC-444B-8CFB-C68C2D32A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8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customXml" Target="../ink/ink5.xml"/><Relationship Id="rId3" Type="http://schemas.openxmlformats.org/officeDocument/2006/relationships/image" Target="../media/image6.png"/><Relationship Id="rId7" Type="http://schemas.openxmlformats.org/officeDocument/2006/relationships/customXml" Target="../ink/ink2.xml"/><Relationship Id="rId12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customXml" Target="../ink/ink3.xml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rasotacountyschools.net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rasotacountyschools.net/volunteer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pps.raptortech.com/Volunteer/Login/MTM1MjpWb2x1bnRlZXI6ZW4tVVM=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CE46BA-CEAE-40BD-8A0F-617A97B2E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33" y="0"/>
            <a:ext cx="117686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1BC1E1-0863-4146-8BA9-FA03BE5B9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1387" y="196769"/>
            <a:ext cx="9144000" cy="1116957"/>
          </a:xfrm>
        </p:spPr>
        <p:txBody>
          <a:bodyPr>
            <a:noAutofit/>
          </a:bodyPr>
          <a:lstStyle/>
          <a:p>
            <a:r>
              <a:rPr lang="en-US" sz="6600" dirty="0">
                <a:latin typeface="Aharoni" panose="02010803020104030203" pitchFamily="2" charset="-79"/>
                <a:cs typeface="Aharoni" panose="02010803020104030203" pitchFamily="2" charset="-79"/>
              </a:rPr>
              <a:t>COMMUNITY SERVICE</a:t>
            </a:r>
          </a:p>
        </p:txBody>
      </p:sp>
    </p:spTree>
    <p:extLst>
      <p:ext uri="{BB962C8B-B14F-4D97-AF65-F5344CB8AC3E}">
        <p14:creationId xmlns:p14="http://schemas.microsoft.com/office/powerpoint/2010/main" val="3111730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8F82C2-0077-456C-B759-CC8AF2A99117}"/>
              </a:ext>
            </a:extLst>
          </p:cNvPr>
          <p:cNvSpPr txBox="1"/>
          <p:nvPr/>
        </p:nvSpPr>
        <p:spPr>
          <a:xfrm>
            <a:off x="1371249" y="-3764"/>
            <a:ext cx="95161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Berlin Sans FB Demi" panose="020E0802020502020306" pitchFamily="34" charset="0"/>
              </a:rPr>
              <a:t>Using those community Service hours for Bright Futures Scholarship qualifications??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91608F-02A9-4143-A3AB-E55EE7C2F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684" y="3372940"/>
            <a:ext cx="6401623" cy="3191345"/>
          </a:xfrm>
          <a:prstGeom prst="rect">
            <a:avLst/>
          </a:prstGeom>
          <a:solidFill>
            <a:srgbClr val="0070C0"/>
          </a:solidFill>
          <a:ln w="76200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D83BF56-9525-4C68-80F2-CBB444754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95" y="2389405"/>
            <a:ext cx="5128877" cy="46822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9E1B23-967F-6FF0-1DC7-91A7C26A18BF}"/>
              </a:ext>
            </a:extLst>
          </p:cNvPr>
          <p:cNvSpPr txBox="1"/>
          <p:nvPr/>
        </p:nvSpPr>
        <p:spPr>
          <a:xfrm>
            <a:off x="288450" y="2308523"/>
            <a:ext cx="1008381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eorgia Pro"/>
                <a:cs typeface="Calibri"/>
              </a:rPr>
              <a:t>AICE Diploma + 100 Service Hours = Bright Futures Academic Level Scholarship</a:t>
            </a:r>
          </a:p>
          <a:p>
            <a:endParaRPr lang="en-US" b="1" dirty="0">
              <a:solidFill>
                <a:schemeClr val="accent1">
                  <a:lumMod val="75000"/>
                </a:schemeClr>
              </a:solidFill>
              <a:latin typeface="Georgia Pro"/>
              <a:cs typeface="Calibri"/>
            </a:endParaRP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eorgia Pro"/>
                <a:cs typeface="Calibri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578384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017EC02-168B-46CB-843B-4F7550422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6834">
            <a:off x="9582486" y="3949915"/>
            <a:ext cx="2700867" cy="27008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9510BB-F759-D071-D9AE-DF74DC19E535}"/>
              </a:ext>
            </a:extLst>
          </p:cNvPr>
          <p:cNvSpPr txBox="1"/>
          <p:nvPr/>
        </p:nvSpPr>
        <p:spPr>
          <a:xfrm>
            <a:off x="498866" y="413080"/>
            <a:ext cx="10175097" cy="59093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333333"/>
                </a:solidFill>
                <a:ea typeface="+mn-lt"/>
                <a:cs typeface="+mn-lt"/>
              </a:rPr>
              <a:t>Students must identify a social or civic issue and develop a plan for personal involvement. This plan does not have to be turned in, but students may be asked to discuss it with their College/Career Advisors.</a:t>
            </a:r>
            <a:endParaRPr lang="en-US" sz="2000" dirty="0">
              <a:solidFill>
                <a:srgbClr val="333333"/>
              </a:solidFill>
              <a:ea typeface="+mn-lt"/>
              <a:cs typeface="+mn-lt"/>
            </a:endParaRPr>
          </a:p>
          <a:p>
            <a:pPr algn="ctr"/>
            <a:endParaRPr lang="en-US" sz="2000" b="1" dirty="0">
              <a:solidFill>
                <a:srgbClr val="333333"/>
              </a:solidFill>
              <a:latin typeface="Calibri"/>
              <a:cs typeface="Calibri"/>
            </a:endParaRPr>
          </a:p>
          <a:p>
            <a:pPr algn="ctr"/>
            <a:r>
              <a:rPr lang="en-US" sz="2000" b="1" dirty="0">
                <a:solidFill>
                  <a:srgbClr val="333333"/>
                </a:solidFill>
                <a:latin typeface="Century"/>
              </a:rPr>
              <a:t>Volunteer hours must be completed at a non-profit or for-profit organization addressing a social or civic issue that interests the student.</a:t>
            </a:r>
          </a:p>
          <a:p>
            <a:pPr algn="ctr"/>
            <a:endParaRPr lang="en-US" sz="2000" b="1" dirty="0">
              <a:solidFill>
                <a:srgbClr val="333333"/>
              </a:solidFill>
              <a:latin typeface="Century"/>
            </a:endParaRPr>
          </a:p>
          <a:p>
            <a:pPr marL="285750" indent="-285750">
              <a:buFont typeface="Symbol"/>
              <a:buChar char="•"/>
            </a:pPr>
            <a:r>
              <a:rPr lang="en-US" sz="2000" dirty="0">
                <a:solidFill>
                  <a:srgbClr val="333333"/>
                </a:solidFill>
                <a:latin typeface="Century"/>
              </a:rPr>
              <a:t>For volunteer hours, the student must be supervised by the organization’s employee who is not related to the student.</a:t>
            </a:r>
          </a:p>
          <a:p>
            <a:pPr marL="285750" indent="-285750">
              <a:buFont typeface="Symbol"/>
              <a:buChar char="•"/>
            </a:pPr>
            <a:r>
              <a:rPr lang="en-US" sz="2000" dirty="0">
                <a:solidFill>
                  <a:srgbClr val="333333"/>
                </a:solidFill>
                <a:latin typeface="Century"/>
              </a:rPr>
              <a:t>Hours must be completed after the student’s promotion to grade 9 and before high school graduation. </a:t>
            </a:r>
          </a:p>
          <a:p>
            <a:pPr marL="285750" indent="-285750">
              <a:buFont typeface="Symbol"/>
              <a:buChar char="•"/>
            </a:pPr>
            <a:r>
              <a:rPr lang="en-US" sz="2000" dirty="0">
                <a:solidFill>
                  <a:srgbClr val="333333"/>
                </a:solidFill>
                <a:latin typeface="Century"/>
              </a:rPr>
              <a:t>All forms should be turned in to the Student Success Center BEFORE Senior graduation. </a:t>
            </a:r>
          </a:p>
          <a:p>
            <a:pPr marL="285750" indent="-285750">
              <a:buFont typeface="Symbol"/>
              <a:buChar char="•"/>
            </a:pPr>
            <a:r>
              <a:rPr lang="en-US" sz="2000" dirty="0">
                <a:solidFill>
                  <a:srgbClr val="333333"/>
                </a:solidFill>
                <a:latin typeface="Century"/>
              </a:rPr>
              <a:t>Students should expect to be asked about their volunteer experience by a College/Career Advisor. **Add these experiences to your resume.</a:t>
            </a:r>
          </a:p>
          <a:p>
            <a:pPr marL="285750" indent="-285750">
              <a:buFont typeface="Symbol"/>
              <a:buChar char="•"/>
            </a:pPr>
            <a:r>
              <a:rPr lang="en-US" sz="2000" dirty="0">
                <a:solidFill>
                  <a:srgbClr val="333333"/>
                </a:solidFill>
                <a:latin typeface="Century"/>
              </a:rPr>
              <a:t>Only the hours of direct service to the organization are to be documented on the log sheet. Do not include travel time or break time.</a:t>
            </a:r>
          </a:p>
          <a:p>
            <a:pPr marL="285750" indent="-285750">
              <a:buFont typeface="Symbol"/>
              <a:buChar char="•"/>
            </a:pPr>
            <a:r>
              <a:rPr lang="en-US" sz="2000" dirty="0">
                <a:solidFill>
                  <a:srgbClr val="333333"/>
                </a:solidFill>
                <a:latin typeface="Century"/>
              </a:rPr>
              <a:t>Speak with your College/Career Advisor with any additional questions. </a:t>
            </a:r>
          </a:p>
          <a:p>
            <a:pPr algn="l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4160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A18C9-5253-8A6F-EB02-D982E738F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56814"/>
            <a:ext cx="6119283" cy="4557957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46F93D-7D5B-2F03-43F3-E7A030B41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047490"/>
            <a:ext cx="5240867" cy="4022437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7A92CE-CFC4-4BE8-9A0D-9736257A6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" b="1218"/>
          <a:stretch/>
        </p:blipFill>
        <p:spPr>
          <a:xfrm>
            <a:off x="194687" y="3774070"/>
            <a:ext cx="3284474" cy="30839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A25EBF-49CE-CEAE-4AB0-DEFF63B63C84}"/>
              </a:ext>
            </a:extLst>
          </p:cNvPr>
          <p:cNvSpPr txBox="1"/>
          <p:nvPr/>
        </p:nvSpPr>
        <p:spPr>
          <a:xfrm>
            <a:off x="473820" y="172658"/>
            <a:ext cx="288546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  <a:latin typeface="Aharoni"/>
                <a:cs typeface="Calibri"/>
              </a:rPr>
              <a:t>FRONT</a:t>
            </a:r>
            <a:endParaRPr lang="en-US" dirty="0">
              <a:solidFill>
                <a:srgbClr val="0070C0"/>
              </a:solidFill>
              <a:latin typeface="Aharon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D44FDA-9D74-1C1E-815C-B9FFC55D9372}"/>
              </a:ext>
            </a:extLst>
          </p:cNvPr>
          <p:cNvSpPr txBox="1"/>
          <p:nvPr/>
        </p:nvSpPr>
        <p:spPr>
          <a:xfrm>
            <a:off x="10371810" y="1718488"/>
            <a:ext cx="119314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  <a:latin typeface="Aharoni"/>
                <a:cs typeface="Calibri"/>
              </a:rPr>
              <a:t>BACK</a:t>
            </a:r>
            <a:endParaRPr lang="en-US" dirty="0">
              <a:solidFill>
                <a:srgbClr val="0070C0"/>
              </a:solidFill>
              <a:latin typeface="Aharon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E6321BD-2365-AAD2-D96B-3BC689CEF462}"/>
                  </a:ext>
                </a:extLst>
              </p14:cNvPr>
              <p14:cNvContentPartPr/>
              <p14:nvPr/>
            </p14:nvContentPartPr>
            <p14:xfrm>
              <a:off x="9103019" y="4291944"/>
              <a:ext cx="1026736" cy="733935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E6321BD-2365-AAD2-D96B-3BC689CEF46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85025" y="4273955"/>
                <a:ext cx="1062364" cy="769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5B2083A-5F50-6C98-A000-B1A5B92863AD}"/>
                  </a:ext>
                </a:extLst>
              </p14:cNvPr>
              <p14:cNvContentPartPr/>
              <p14:nvPr/>
            </p14:nvContentPartPr>
            <p14:xfrm>
              <a:off x="5856609" y="4483321"/>
              <a:ext cx="2906508" cy="971554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5B2083A-5F50-6C98-A000-B1A5B92863A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38612" y="4465329"/>
                <a:ext cx="2942142" cy="10071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C96361E-C48F-2050-CB42-A488EAAF993E}"/>
                  </a:ext>
                </a:extLst>
              </p14:cNvPr>
              <p14:cNvContentPartPr/>
              <p14:nvPr/>
            </p14:nvContentPartPr>
            <p14:xfrm>
              <a:off x="5910787" y="2473391"/>
              <a:ext cx="628801" cy="126959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C96361E-C48F-2050-CB42-A488EAAF993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93160" y="2455398"/>
                <a:ext cx="664414" cy="1305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A3D8869-ACB4-ABC7-462E-433B6A36CCBF}"/>
                  </a:ext>
                </a:extLst>
              </p14:cNvPr>
              <p14:cNvContentPartPr/>
              <p14:nvPr/>
            </p14:nvContentPartPr>
            <p14:xfrm>
              <a:off x="9752501" y="2278581"/>
              <a:ext cx="1363608" cy="1659508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A3D8869-ACB4-ABC7-462E-433B6A36CCB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734507" y="2260946"/>
                <a:ext cx="1399237" cy="1695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92DE4DF-27C7-1BD0-A3D0-DE038BB383B2}"/>
                  </a:ext>
                </a:extLst>
              </p14:cNvPr>
              <p14:cNvContentPartPr/>
              <p14:nvPr/>
            </p14:nvContentPartPr>
            <p14:xfrm>
              <a:off x="5462987" y="5024521"/>
              <a:ext cx="6166701" cy="944118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92DE4DF-27C7-1BD0-A3D0-DE038BB383B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45348" y="5006531"/>
                <a:ext cx="6202338" cy="979738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18832EAB-A025-C9FD-CAD4-2DF4EAC5E7AE}"/>
              </a:ext>
            </a:extLst>
          </p:cNvPr>
          <p:cNvSpPr txBox="1"/>
          <p:nvPr/>
        </p:nvSpPr>
        <p:spPr>
          <a:xfrm>
            <a:off x="6762099" y="95561"/>
            <a:ext cx="4731942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haroni"/>
                <a:cs typeface="Calibri"/>
              </a:rPr>
              <a:t>DO NOT FORGET:</a:t>
            </a:r>
          </a:p>
          <a:p>
            <a:pPr marL="285750" indent="-285750">
              <a:buFont typeface="Wingdings"/>
              <a:buChar char="ü"/>
            </a:pPr>
            <a:r>
              <a:rPr lang="en-US" dirty="0">
                <a:solidFill>
                  <a:srgbClr val="C00000"/>
                </a:solidFill>
                <a:latin typeface="Aharoni"/>
                <a:cs typeface="Calibri"/>
              </a:rPr>
              <a:t>One day per line</a:t>
            </a:r>
          </a:p>
          <a:p>
            <a:pPr marL="285750" indent="-285750">
              <a:buFont typeface="Wingdings"/>
              <a:buChar char="ü"/>
            </a:pPr>
            <a:r>
              <a:rPr lang="en-US" dirty="0">
                <a:solidFill>
                  <a:srgbClr val="C00000"/>
                </a:solidFill>
                <a:latin typeface="Aharoni"/>
                <a:cs typeface="Calibri"/>
              </a:rPr>
              <a:t>Supervisor MUST sign</a:t>
            </a:r>
          </a:p>
          <a:p>
            <a:pPr marL="285750" indent="-285750">
              <a:buFont typeface="Wingdings"/>
              <a:buChar char="ü"/>
            </a:pPr>
            <a:r>
              <a:rPr lang="en-US" dirty="0">
                <a:solidFill>
                  <a:srgbClr val="C00000"/>
                </a:solidFill>
                <a:latin typeface="Aharoni"/>
                <a:cs typeface="Calibri"/>
              </a:rPr>
              <a:t>Total your hours and write it in</a:t>
            </a:r>
          </a:p>
          <a:p>
            <a:pPr marL="285750" indent="-285750">
              <a:buFont typeface="Wingdings"/>
              <a:buChar char="ü"/>
            </a:pPr>
            <a:r>
              <a:rPr lang="en-US" dirty="0">
                <a:solidFill>
                  <a:srgbClr val="C00000"/>
                </a:solidFill>
                <a:latin typeface="Aharoni"/>
                <a:cs typeface="Calibri"/>
              </a:rPr>
              <a:t>You sign and your parents sign</a:t>
            </a:r>
          </a:p>
          <a:p>
            <a:pPr marL="285750" indent="-285750">
              <a:buFont typeface="Wingdings"/>
              <a:buChar char="ü"/>
            </a:pPr>
            <a:r>
              <a:rPr lang="en-US" dirty="0">
                <a:solidFill>
                  <a:srgbClr val="C00000"/>
                </a:solidFill>
                <a:latin typeface="Aharoni"/>
                <a:cs typeface="Calibri"/>
              </a:rPr>
              <a:t>Self-reflect on your WHY</a:t>
            </a:r>
          </a:p>
        </p:txBody>
      </p:sp>
    </p:spTree>
    <p:extLst>
      <p:ext uri="{BB962C8B-B14F-4D97-AF65-F5344CB8AC3E}">
        <p14:creationId xmlns:p14="http://schemas.microsoft.com/office/powerpoint/2010/main" val="3101604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644BCE-F9EE-B2AA-8F73-3164B65C1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270" y="656225"/>
            <a:ext cx="10336183" cy="4367188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10FD40-4DC8-9E43-3020-CDF25EFBD63A}"/>
              </a:ext>
            </a:extLst>
          </p:cNvPr>
          <p:cNvSpPr txBox="1"/>
          <p:nvPr/>
        </p:nvSpPr>
        <p:spPr>
          <a:xfrm>
            <a:off x="1387018" y="5242884"/>
            <a:ext cx="94179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Century" panose="02040604050505020304" pitchFamily="18" charset="0"/>
              </a:rPr>
              <a:t>Helping a Sarasota County Schools teacher</a:t>
            </a:r>
          </a:p>
          <a:p>
            <a:pPr algn="ctr"/>
            <a:r>
              <a:rPr lang="en-US" sz="3600" dirty="0">
                <a:latin typeface="Century" panose="02040604050505020304" pitchFamily="18" charset="0"/>
              </a:rPr>
              <a:t> or coach for volunteer hours??</a:t>
            </a:r>
          </a:p>
        </p:txBody>
      </p:sp>
      <p:sp>
        <p:nvSpPr>
          <p:cNvPr id="5" name="Arrow: Notched Right 4">
            <a:extLst>
              <a:ext uri="{FF2B5EF4-FFF2-40B4-BE49-F238E27FC236}">
                <a16:creationId xmlns:a16="http://schemas.microsoft.com/office/drawing/2014/main" id="{A5BA3FAA-86D1-8EE9-D066-0AD53A56CB1E}"/>
              </a:ext>
            </a:extLst>
          </p:cNvPr>
          <p:cNvSpPr/>
          <p:nvPr/>
        </p:nvSpPr>
        <p:spPr>
          <a:xfrm>
            <a:off x="879676" y="2951956"/>
            <a:ext cx="4803493" cy="954087"/>
          </a:xfrm>
          <a:prstGeom prst="notch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674433-A095-259F-6577-E7D77012CCE0}"/>
              </a:ext>
            </a:extLst>
          </p:cNvPr>
          <p:cNvSpPr txBox="1"/>
          <p:nvPr/>
        </p:nvSpPr>
        <p:spPr>
          <a:xfrm>
            <a:off x="486136" y="199493"/>
            <a:ext cx="7931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www.SarasotaCountySchools.net</a:t>
            </a:r>
            <a:r>
              <a:rPr lang="en-US" dirty="0"/>
              <a:t>  –  Parents &amp; Students  –  Community Service (HS)</a:t>
            </a:r>
          </a:p>
        </p:txBody>
      </p:sp>
    </p:spTree>
    <p:extLst>
      <p:ext uri="{BB962C8B-B14F-4D97-AF65-F5344CB8AC3E}">
        <p14:creationId xmlns:p14="http://schemas.microsoft.com/office/powerpoint/2010/main" val="3801031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67B62741-80A3-41A3-ABAC-4771C3EC4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650" y="3470663"/>
            <a:ext cx="1801203" cy="18012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C0CFA5-2C37-02B4-5F0A-FEA649F6F3E0}"/>
              </a:ext>
            </a:extLst>
          </p:cNvPr>
          <p:cNvSpPr txBox="1"/>
          <p:nvPr/>
        </p:nvSpPr>
        <p:spPr>
          <a:xfrm>
            <a:off x="271197" y="123505"/>
            <a:ext cx="5308280" cy="72327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>
                <a:solidFill>
                  <a:srgbClr val="C45911"/>
                </a:solidFill>
                <a:latin typeface="Century"/>
              </a:rPr>
              <a:t>What is acceptable</a:t>
            </a:r>
          </a:p>
          <a:p>
            <a:pPr algn="ctr"/>
            <a:endParaRPr lang="en-US" b="1" u="sng" dirty="0">
              <a:solidFill>
                <a:srgbClr val="C45911"/>
              </a:solidFill>
              <a:latin typeface="Century"/>
            </a:endParaRPr>
          </a:p>
          <a:p>
            <a:pPr marL="285750" indent="-285750">
              <a:buFont typeface="Symbol"/>
              <a:buChar char="•"/>
            </a:pPr>
            <a:r>
              <a:rPr lang="en-US" dirty="0">
                <a:solidFill>
                  <a:srgbClr val="333333"/>
                </a:solidFill>
                <a:latin typeface="Century"/>
              </a:rPr>
              <a:t>Volunteer service may include but is not limited to a business or governmental internship, work for a nonprofit community service organization, or activities on behalf of a candidate for public office.</a:t>
            </a:r>
          </a:p>
          <a:p>
            <a:pPr marL="285750" indent="-285750">
              <a:buFont typeface="Symbol"/>
              <a:buChar char="•"/>
            </a:pPr>
            <a:r>
              <a:rPr lang="en-US" dirty="0">
                <a:solidFill>
                  <a:srgbClr val="333333"/>
                </a:solidFill>
                <a:latin typeface="Century"/>
              </a:rPr>
              <a:t>Volunteer service performed during a religious service or event</a:t>
            </a:r>
          </a:p>
          <a:p>
            <a:pPr marL="285750" indent="-285750">
              <a:buFont typeface="Symbol"/>
              <a:buChar char="•"/>
            </a:pPr>
            <a:r>
              <a:rPr lang="en-US" dirty="0">
                <a:solidFill>
                  <a:srgbClr val="333333"/>
                </a:solidFill>
                <a:latin typeface="Century"/>
              </a:rPr>
              <a:t>Volunteer or work hours within and outside of Sarasota County</a:t>
            </a:r>
          </a:p>
          <a:p>
            <a:pPr marL="285750" indent="-285750">
              <a:buFont typeface="Symbol"/>
              <a:buChar char="•"/>
            </a:pPr>
            <a:r>
              <a:rPr lang="en-US" dirty="0">
                <a:solidFill>
                  <a:srgbClr val="333333"/>
                </a:solidFill>
                <a:latin typeface="Century"/>
              </a:rPr>
              <a:t>Volunteering for an organization that is not a 501c3</a:t>
            </a:r>
          </a:p>
          <a:p>
            <a:pPr algn="ctr"/>
            <a:endParaRPr lang="en-US" dirty="0">
              <a:solidFill>
                <a:srgbClr val="333333"/>
              </a:solidFill>
              <a:latin typeface="Century"/>
            </a:endParaRPr>
          </a:p>
          <a:p>
            <a:pPr algn="ctr"/>
            <a:r>
              <a:rPr lang="en-US" b="1" u="sng" dirty="0">
                <a:solidFill>
                  <a:srgbClr val="C45911"/>
                </a:solidFill>
                <a:latin typeface="Century"/>
              </a:rPr>
              <a:t>What is not accepted</a:t>
            </a:r>
          </a:p>
          <a:p>
            <a:pPr algn="ctr"/>
            <a:endParaRPr lang="en-US" b="1" u="sng" dirty="0">
              <a:solidFill>
                <a:srgbClr val="C45911"/>
              </a:solidFill>
              <a:latin typeface="Century"/>
            </a:endParaRPr>
          </a:p>
          <a:p>
            <a:pPr marL="285750" indent="-285750">
              <a:buFont typeface="Symbol"/>
              <a:buChar char="•"/>
            </a:pPr>
            <a:r>
              <a:rPr lang="en-US" dirty="0">
                <a:solidFill>
                  <a:srgbClr val="333333"/>
                </a:solidFill>
                <a:latin typeface="Century"/>
              </a:rPr>
              <a:t> A parent cannot supervise and/or sign as supervisor for their own child’s work or community service</a:t>
            </a:r>
          </a:p>
          <a:p>
            <a:pPr marL="285750" indent="-285750">
              <a:buFont typeface="Symbol"/>
              <a:buChar char="•"/>
            </a:pPr>
            <a:r>
              <a:rPr lang="en-US" dirty="0">
                <a:solidFill>
                  <a:srgbClr val="333333"/>
                </a:solidFill>
                <a:latin typeface="Century"/>
              </a:rPr>
              <a:t>Students cannot use service or work done to earn high school credits</a:t>
            </a:r>
          </a:p>
          <a:p>
            <a:pPr marL="285750" indent="-285750">
              <a:buFont typeface="Symbol"/>
              <a:buChar char="•"/>
            </a:pPr>
            <a:r>
              <a:rPr lang="en-US" dirty="0">
                <a:solidFill>
                  <a:srgbClr val="333333"/>
                </a:solidFill>
                <a:latin typeface="Century"/>
              </a:rPr>
              <a:t>More than 8 hours of volunteer time within a 24-hour period</a:t>
            </a:r>
          </a:p>
          <a:p>
            <a:pPr marL="285750" indent="-285750">
              <a:buFont typeface="Symbol"/>
              <a:buChar char="•"/>
            </a:pPr>
            <a:endParaRPr lang="en-US" sz="1600" dirty="0">
              <a:solidFill>
                <a:srgbClr val="333333"/>
              </a:solidFill>
              <a:latin typeface="Century"/>
            </a:endParaRPr>
          </a:p>
          <a:p>
            <a:endParaRPr lang="en-US" sz="1600" dirty="0">
              <a:solidFill>
                <a:srgbClr val="333333"/>
              </a:solidFill>
              <a:latin typeface="Century"/>
            </a:endParaRPr>
          </a:p>
          <a:p>
            <a:pPr algn="l"/>
            <a:endParaRPr lang="en-US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2F96D-8FD1-3E7B-765E-A6B29611692A}"/>
              </a:ext>
            </a:extLst>
          </p:cNvPr>
          <p:cNvSpPr txBox="1"/>
          <p:nvPr/>
        </p:nvSpPr>
        <p:spPr>
          <a:xfrm>
            <a:off x="6302099" y="718881"/>
            <a:ext cx="5817458" cy="5355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solidFill>
                <a:srgbClr val="333333"/>
              </a:solidFill>
              <a:latin typeface="Century"/>
            </a:endParaRPr>
          </a:p>
          <a:p>
            <a:pPr algn="ctr"/>
            <a:r>
              <a:rPr lang="en-US" b="1" u="sng" dirty="0">
                <a:solidFill>
                  <a:srgbClr val="C45911"/>
                </a:solidFill>
                <a:latin typeface="Century"/>
              </a:rPr>
              <a:t>Additional Information</a:t>
            </a:r>
          </a:p>
          <a:p>
            <a:pPr algn="ctr"/>
            <a:endParaRPr lang="en-US" b="1" u="sng" dirty="0">
              <a:solidFill>
                <a:srgbClr val="C45911"/>
              </a:solidFill>
              <a:latin typeface="Century"/>
            </a:endParaRPr>
          </a:p>
          <a:p>
            <a:pPr marL="285750" indent="-285750">
              <a:buFont typeface="Symbol"/>
              <a:buChar char="•"/>
            </a:pPr>
            <a:r>
              <a:rPr lang="en-US" dirty="0">
                <a:solidFill>
                  <a:srgbClr val="333333"/>
                </a:solidFill>
                <a:latin typeface="Century"/>
              </a:rPr>
              <a:t>Students who wish to volunteer </a:t>
            </a:r>
            <a:r>
              <a:rPr lang="en-US" u="sng" dirty="0">
                <a:solidFill>
                  <a:srgbClr val="333333"/>
                </a:solidFill>
                <a:latin typeface="Century"/>
              </a:rPr>
              <a:t>for service in Sarasota County Public Schools</a:t>
            </a:r>
            <a:r>
              <a:rPr lang="en-US" dirty="0">
                <a:solidFill>
                  <a:srgbClr val="333333"/>
                </a:solidFill>
                <a:latin typeface="Century"/>
              </a:rPr>
              <a:t> also must register for approval in </a:t>
            </a:r>
            <a:r>
              <a:rPr lang="en-US" u="sng" dirty="0">
                <a:solidFill>
                  <a:srgbClr val="00A8DE"/>
                </a:solidFill>
                <a:latin typeface="Century"/>
                <a:hlinkClick r:id="rId3"/>
              </a:rPr>
              <a:t>Raptor</a:t>
            </a:r>
            <a:r>
              <a:rPr lang="en-US" strike="sngStrike" dirty="0">
                <a:solidFill>
                  <a:srgbClr val="333333"/>
                </a:solidFill>
                <a:latin typeface="Century"/>
              </a:rPr>
              <a:t> </a:t>
            </a:r>
            <a:r>
              <a:rPr lang="en-US" dirty="0">
                <a:solidFill>
                  <a:srgbClr val="333333"/>
                </a:solidFill>
                <a:latin typeface="Century"/>
              </a:rPr>
              <a:t>the school district’s online volunteer management system. The student will receive an email upon approval. Students must check in and out at the front desk as a volunteer or log their hours via the </a:t>
            </a:r>
            <a:r>
              <a:rPr lang="en-US" u="sng" dirty="0">
                <a:solidFill>
                  <a:srgbClr val="00A8DE"/>
                </a:solidFill>
                <a:latin typeface="Century"/>
                <a:hlinkClick r:id="rId4"/>
              </a:rPr>
              <a:t>Volunteer Portal</a:t>
            </a:r>
            <a:r>
              <a:rPr lang="en-US" dirty="0">
                <a:solidFill>
                  <a:srgbClr val="333333"/>
                </a:solidFill>
                <a:latin typeface="Century"/>
              </a:rPr>
              <a:t> upon each visit.   A volunteer registration automatically prompts a student records check. Prior behavioral problems may disqualify you as a student from volunteering in the district schools. Disqualification from school volunteering does not disqualify you, the student, from community service at other approved agencies/organizations.</a:t>
            </a:r>
          </a:p>
          <a:p>
            <a:pPr marL="285750" indent="-285750">
              <a:buFont typeface="Symbol"/>
              <a:buChar char="•"/>
            </a:pPr>
            <a:r>
              <a:rPr lang="en-US" dirty="0">
                <a:solidFill>
                  <a:srgbClr val="333333"/>
                </a:solidFill>
                <a:latin typeface="Century"/>
              </a:rPr>
              <a:t>Pre-approval of hours is no longer required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1295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484</Words>
  <Application>Microsoft Office PowerPoint</Application>
  <PresentationFormat>Widescreen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Aharoni</vt:lpstr>
      <vt:lpstr>Arial</vt:lpstr>
      <vt:lpstr>Berlin Sans FB Demi</vt:lpstr>
      <vt:lpstr>Calibri</vt:lpstr>
      <vt:lpstr>Calibri Light</vt:lpstr>
      <vt:lpstr>Century</vt:lpstr>
      <vt:lpstr>Georgia Pro</vt:lpstr>
      <vt:lpstr>Symbol</vt:lpstr>
      <vt:lpstr>Wingdings</vt:lpstr>
      <vt:lpstr>Office Theme</vt:lpstr>
      <vt:lpstr>COMMUNITY SERVICE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SERVICE</dc:title>
  <dc:creator>Odell Leslee</dc:creator>
  <cp:lastModifiedBy>Odell Leslee</cp:lastModifiedBy>
  <cp:revision>128</cp:revision>
  <dcterms:created xsi:type="dcterms:W3CDTF">2022-09-06T13:37:05Z</dcterms:created>
  <dcterms:modified xsi:type="dcterms:W3CDTF">2023-09-15T11:54:17Z</dcterms:modified>
</cp:coreProperties>
</file>