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3" r:id="rId4"/>
    <p:sldMasterId id="2147483834" r:id="rId5"/>
  </p:sldMasterIdLst>
  <p:notesMasterIdLst>
    <p:notesMasterId r:id="rId47"/>
  </p:notesMasterIdLst>
  <p:handoutMasterIdLst>
    <p:handoutMasterId r:id="rId48"/>
  </p:handoutMasterIdLst>
  <p:sldIdLst>
    <p:sldId id="257" r:id="rId6"/>
    <p:sldId id="289" r:id="rId7"/>
    <p:sldId id="288" r:id="rId8"/>
    <p:sldId id="281" r:id="rId9"/>
    <p:sldId id="315" r:id="rId10"/>
    <p:sldId id="290" r:id="rId11"/>
    <p:sldId id="339" r:id="rId12"/>
    <p:sldId id="334" r:id="rId13"/>
    <p:sldId id="340" r:id="rId14"/>
    <p:sldId id="333" r:id="rId15"/>
    <p:sldId id="319" r:id="rId16"/>
    <p:sldId id="327" r:id="rId17"/>
    <p:sldId id="337" r:id="rId18"/>
    <p:sldId id="341" r:id="rId19"/>
    <p:sldId id="311" r:id="rId20"/>
    <p:sldId id="346" r:id="rId21"/>
    <p:sldId id="284" r:id="rId22"/>
    <p:sldId id="350" r:id="rId23"/>
    <p:sldId id="351" r:id="rId24"/>
    <p:sldId id="352" r:id="rId25"/>
    <p:sldId id="354" r:id="rId26"/>
    <p:sldId id="348" r:id="rId27"/>
    <p:sldId id="329" r:id="rId28"/>
    <p:sldId id="349" r:id="rId29"/>
    <p:sldId id="328" r:id="rId30"/>
    <p:sldId id="312" r:id="rId31"/>
    <p:sldId id="292" r:id="rId32"/>
    <p:sldId id="293" r:id="rId33"/>
    <p:sldId id="294" r:id="rId34"/>
    <p:sldId id="308" r:id="rId35"/>
    <p:sldId id="305" r:id="rId36"/>
    <p:sldId id="306" r:id="rId37"/>
    <p:sldId id="307" r:id="rId38"/>
    <p:sldId id="295" r:id="rId39"/>
    <p:sldId id="302" r:id="rId40"/>
    <p:sldId id="303" r:id="rId41"/>
    <p:sldId id="299" r:id="rId42"/>
    <p:sldId id="300" r:id="rId43"/>
    <p:sldId id="301" r:id="rId44"/>
    <p:sldId id="342" r:id="rId45"/>
    <p:sldId id="343" r:id="rId46"/>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D95D5C7-9D22-44DD-9724-64F250F26FE9}">
          <p14:sldIdLst>
            <p14:sldId id="257"/>
            <p14:sldId id="289"/>
            <p14:sldId id="288"/>
          </p14:sldIdLst>
        </p14:section>
        <p14:section name="Untitled Section" id="{E493449A-0A4D-4F91-8B92-ACF3F3E641B7}">
          <p14:sldIdLst>
            <p14:sldId id="281"/>
            <p14:sldId id="315"/>
            <p14:sldId id="290"/>
            <p14:sldId id="339"/>
            <p14:sldId id="334"/>
            <p14:sldId id="340"/>
            <p14:sldId id="333"/>
            <p14:sldId id="319"/>
            <p14:sldId id="327"/>
            <p14:sldId id="337"/>
            <p14:sldId id="341"/>
            <p14:sldId id="311"/>
            <p14:sldId id="346"/>
            <p14:sldId id="284"/>
            <p14:sldId id="350"/>
            <p14:sldId id="351"/>
            <p14:sldId id="352"/>
            <p14:sldId id="354"/>
            <p14:sldId id="348"/>
            <p14:sldId id="329"/>
            <p14:sldId id="349"/>
            <p14:sldId id="328"/>
            <p14:sldId id="312"/>
            <p14:sldId id="292"/>
            <p14:sldId id="293"/>
            <p14:sldId id="294"/>
            <p14:sldId id="308"/>
            <p14:sldId id="305"/>
            <p14:sldId id="306"/>
            <p14:sldId id="307"/>
            <p14:sldId id="295"/>
            <p14:sldId id="302"/>
            <p14:sldId id="303"/>
            <p14:sldId id="299"/>
            <p14:sldId id="300"/>
            <p14:sldId id="301"/>
            <p14:sldId id="342"/>
            <p14:sldId id="34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shman Kristina" initials="HK" lastIdx="1" clrIdx="0">
    <p:extLst>
      <p:ext uri="{19B8F6BF-5375-455C-9EA6-DF929625EA0E}">
        <p15:presenceInfo xmlns:p15="http://schemas.microsoft.com/office/powerpoint/2012/main" userId="S::A031081@sarasotacountyschools.net::50993956-821d-4eee-81c2-772735ed71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F"/>
    <a:srgbClr val="F5800B"/>
    <a:srgbClr val="681E0C"/>
    <a:srgbClr val="FF66CC"/>
    <a:srgbClr val="AC31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910866-CFC1-447B-B0B1-3107397A10BE}" v="464" dt="2022-11-14T17:38:05.0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54" autoAdjust="0"/>
    <p:restoredTop sz="94660"/>
  </p:normalViewPr>
  <p:slideViewPr>
    <p:cSldViewPr>
      <p:cViewPr varScale="1">
        <p:scale>
          <a:sx n="85" d="100"/>
          <a:sy n="85" d="100"/>
        </p:scale>
        <p:origin x="1632" y="84"/>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51" d="100"/>
          <a:sy n="51" d="100"/>
        </p:scale>
        <p:origin x="1944"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shman Kristina" userId="50993956-821d-4eee-81c2-772735ed7145" providerId="ADAL" clId="{98910866-CFC1-447B-B0B1-3107397A10BE}"/>
    <pc:docChg chg="undo custSel addSld delSld modSld modSection modNotesMaster modHandout">
      <pc:chgData name="Harshman Kristina" userId="50993956-821d-4eee-81c2-772735ed7145" providerId="ADAL" clId="{98910866-CFC1-447B-B0B1-3107397A10BE}" dt="2022-11-17T17:16:34.127" v="1535"/>
      <pc:docMkLst>
        <pc:docMk/>
      </pc:docMkLst>
      <pc:sldChg chg="addSp delSp modSp mod">
        <pc:chgData name="Harshman Kristina" userId="50993956-821d-4eee-81c2-772735ed7145" providerId="ADAL" clId="{98910866-CFC1-447B-B0B1-3107397A10BE}" dt="2022-11-14T16:00:44.308" v="1328"/>
        <pc:sldMkLst>
          <pc:docMk/>
          <pc:sldMk cId="360070286" sldId="257"/>
        </pc:sldMkLst>
        <pc:spChg chg="mod">
          <ac:chgData name="Harshman Kristina" userId="50993956-821d-4eee-81c2-772735ed7145" providerId="ADAL" clId="{98910866-CFC1-447B-B0B1-3107397A10BE}" dt="2022-11-14T16:00:43.492" v="1326" actId="1076"/>
          <ac:spMkLst>
            <pc:docMk/>
            <pc:sldMk cId="360070286" sldId="257"/>
            <ac:spMk id="3" creationId="{00000000-0000-0000-0000-000000000000}"/>
          </ac:spMkLst>
        </pc:spChg>
        <pc:spChg chg="add del mod">
          <ac:chgData name="Harshman Kristina" userId="50993956-821d-4eee-81c2-772735ed7145" providerId="ADAL" clId="{98910866-CFC1-447B-B0B1-3107397A10BE}" dt="2022-11-14T16:00:44.308" v="1328"/>
          <ac:spMkLst>
            <pc:docMk/>
            <pc:sldMk cId="360070286" sldId="257"/>
            <ac:spMk id="6" creationId="{067A0102-5B97-4188-A7B8-539126D7D3F4}"/>
          </ac:spMkLst>
        </pc:spChg>
        <pc:picChg chg="add del mod">
          <ac:chgData name="Harshman Kristina" userId="50993956-821d-4eee-81c2-772735ed7145" providerId="ADAL" clId="{98910866-CFC1-447B-B0B1-3107397A10BE}" dt="2022-11-14T16:00:44.308" v="1328"/>
          <ac:picMkLst>
            <pc:docMk/>
            <pc:sldMk cId="360070286" sldId="257"/>
            <ac:picMk id="8" creationId="{80146A21-BC8E-4072-A286-1F263989F512}"/>
          </ac:picMkLst>
        </pc:picChg>
      </pc:sldChg>
      <pc:sldChg chg="del">
        <pc:chgData name="Harshman Kristina" userId="50993956-821d-4eee-81c2-772735ed7145" providerId="ADAL" clId="{98910866-CFC1-447B-B0B1-3107397A10BE}" dt="2022-11-02T15:40:18.955" v="180" actId="47"/>
        <pc:sldMkLst>
          <pc:docMk/>
          <pc:sldMk cId="2270026703" sldId="277"/>
        </pc:sldMkLst>
      </pc:sldChg>
      <pc:sldChg chg="addSp modSp mod modAnim">
        <pc:chgData name="Harshman Kristina" userId="50993956-821d-4eee-81c2-772735ed7145" providerId="ADAL" clId="{98910866-CFC1-447B-B0B1-3107397A10BE}" dt="2022-11-14T17:38:41.511" v="1430" actId="208"/>
        <pc:sldMkLst>
          <pc:docMk/>
          <pc:sldMk cId="3959484178" sldId="284"/>
        </pc:sldMkLst>
        <pc:spChg chg="add mod">
          <ac:chgData name="Harshman Kristina" userId="50993956-821d-4eee-81c2-772735ed7145" providerId="ADAL" clId="{98910866-CFC1-447B-B0B1-3107397A10BE}" dt="2022-11-14T17:38:41.511" v="1430" actId="208"/>
          <ac:spMkLst>
            <pc:docMk/>
            <pc:sldMk cId="3959484178" sldId="284"/>
            <ac:spMk id="4" creationId="{BE1764DE-9ADD-495D-931A-7EE303397474}"/>
          </ac:spMkLst>
        </pc:spChg>
      </pc:sldChg>
      <pc:sldChg chg="del">
        <pc:chgData name="Harshman Kristina" userId="50993956-821d-4eee-81c2-772735ed7145" providerId="ADAL" clId="{98910866-CFC1-447B-B0B1-3107397A10BE}" dt="2022-11-02T15:41:29.285" v="188" actId="47"/>
        <pc:sldMkLst>
          <pc:docMk/>
          <pc:sldMk cId="4098849287" sldId="286"/>
        </pc:sldMkLst>
      </pc:sldChg>
      <pc:sldChg chg="add del setBg">
        <pc:chgData name="Harshman Kristina" userId="50993956-821d-4eee-81c2-772735ed7145" providerId="ADAL" clId="{98910866-CFC1-447B-B0B1-3107397A10BE}" dt="2022-11-14T16:00:03.438" v="1317"/>
        <pc:sldMkLst>
          <pc:docMk/>
          <pc:sldMk cId="1038465725" sldId="288"/>
        </pc:sldMkLst>
      </pc:sldChg>
      <pc:sldChg chg="add mod setBg modShow">
        <pc:chgData name="Harshman Kristina" userId="50993956-821d-4eee-81c2-772735ed7145" providerId="ADAL" clId="{98910866-CFC1-447B-B0B1-3107397A10BE}" dt="2022-11-14T16:01:03.940" v="1329" actId="729"/>
        <pc:sldMkLst>
          <pc:docMk/>
          <pc:sldMk cId="1206812015" sldId="288"/>
        </pc:sldMkLst>
      </pc:sldChg>
      <pc:sldChg chg="addSp delSp modSp del mod">
        <pc:chgData name="Harshman Kristina" userId="50993956-821d-4eee-81c2-772735ed7145" providerId="ADAL" clId="{98910866-CFC1-447B-B0B1-3107397A10BE}" dt="2022-11-14T15:59:43.301" v="1315" actId="2696"/>
        <pc:sldMkLst>
          <pc:docMk/>
          <pc:sldMk cId="3833960024" sldId="288"/>
        </pc:sldMkLst>
        <pc:spChg chg="mod">
          <ac:chgData name="Harshman Kristina" userId="50993956-821d-4eee-81c2-772735ed7145" providerId="ADAL" clId="{98910866-CFC1-447B-B0B1-3107397A10BE}" dt="2022-11-13T04:38:59.954" v="280" actId="20577"/>
          <ac:spMkLst>
            <pc:docMk/>
            <pc:sldMk cId="3833960024" sldId="288"/>
            <ac:spMk id="9" creationId="{B96798E8-87D8-4D23-8596-C5B622E52157}"/>
          </ac:spMkLst>
        </pc:spChg>
        <pc:picChg chg="del">
          <ac:chgData name="Harshman Kristina" userId="50993956-821d-4eee-81c2-772735ed7145" providerId="ADAL" clId="{98910866-CFC1-447B-B0B1-3107397A10BE}" dt="2022-11-13T04:34:52.455" v="207" actId="478"/>
          <ac:picMkLst>
            <pc:docMk/>
            <pc:sldMk cId="3833960024" sldId="288"/>
            <ac:picMk id="11" creationId="{872F6632-6C30-453E-9C0C-EDF74BCA6FD5}"/>
          </ac:picMkLst>
        </pc:picChg>
        <pc:picChg chg="add mod">
          <ac:chgData name="Harshman Kristina" userId="50993956-821d-4eee-81c2-772735ed7145" providerId="ADAL" clId="{98910866-CFC1-447B-B0B1-3107397A10BE}" dt="2022-11-13T04:35:33.919" v="257" actId="1076"/>
          <ac:picMkLst>
            <pc:docMk/>
            <pc:sldMk cId="3833960024" sldId="288"/>
            <ac:picMk id="12" creationId="{5EDC41F5-EF20-41CA-A79E-3A0760C272A9}"/>
          </ac:picMkLst>
        </pc:picChg>
      </pc:sldChg>
      <pc:sldChg chg="modSp mod">
        <pc:chgData name="Harshman Kristina" userId="50993956-821d-4eee-81c2-772735ed7145" providerId="ADAL" clId="{98910866-CFC1-447B-B0B1-3107397A10BE}" dt="2022-11-14T17:34:23.746" v="1418" actId="1076"/>
        <pc:sldMkLst>
          <pc:docMk/>
          <pc:sldMk cId="3287024783" sldId="289"/>
        </pc:sldMkLst>
        <pc:spChg chg="mod">
          <ac:chgData name="Harshman Kristina" userId="50993956-821d-4eee-81c2-772735ed7145" providerId="ADAL" clId="{98910866-CFC1-447B-B0B1-3107397A10BE}" dt="2022-11-14T17:34:23.746" v="1418" actId="1076"/>
          <ac:spMkLst>
            <pc:docMk/>
            <pc:sldMk cId="3287024783" sldId="289"/>
            <ac:spMk id="2" creationId="{00000000-0000-0000-0000-000000000000}"/>
          </ac:spMkLst>
        </pc:spChg>
        <pc:spChg chg="mod">
          <ac:chgData name="Harshman Kristina" userId="50993956-821d-4eee-81c2-772735ed7145" providerId="ADAL" clId="{98910866-CFC1-447B-B0B1-3107397A10BE}" dt="2022-11-14T17:34:21.389" v="1417" actId="1076"/>
          <ac:spMkLst>
            <pc:docMk/>
            <pc:sldMk cId="3287024783" sldId="289"/>
            <ac:spMk id="3" creationId="{722FA10C-6A8A-4794-BD26-0C36A2998A5D}"/>
          </ac:spMkLst>
        </pc:spChg>
        <pc:graphicFrameChg chg="mod">
          <ac:chgData name="Harshman Kristina" userId="50993956-821d-4eee-81c2-772735ed7145" providerId="ADAL" clId="{98910866-CFC1-447B-B0B1-3107397A10BE}" dt="2022-11-14T17:30:11.242" v="1345" actId="20577"/>
          <ac:graphicFrameMkLst>
            <pc:docMk/>
            <pc:sldMk cId="3287024783" sldId="289"/>
            <ac:graphicFrameMk id="5" creationId="{94D1B582-068D-4114-B6AF-4A5AF37C6298}"/>
          </ac:graphicFrameMkLst>
        </pc:graphicFrameChg>
      </pc:sldChg>
      <pc:sldChg chg="add del">
        <pc:chgData name="Harshman Kristina" userId="50993956-821d-4eee-81c2-772735ed7145" providerId="ADAL" clId="{98910866-CFC1-447B-B0B1-3107397A10BE}" dt="2022-11-14T15:07:20.221" v="1245"/>
        <pc:sldMkLst>
          <pc:docMk/>
          <pc:sldMk cId="1877778835" sldId="292"/>
        </pc:sldMkLst>
      </pc:sldChg>
      <pc:sldChg chg="add del">
        <pc:chgData name="Harshman Kristina" userId="50993956-821d-4eee-81c2-772735ed7145" providerId="ADAL" clId="{98910866-CFC1-447B-B0B1-3107397A10BE}" dt="2022-11-14T15:07:20.221" v="1245"/>
        <pc:sldMkLst>
          <pc:docMk/>
          <pc:sldMk cId="2333597044" sldId="293"/>
        </pc:sldMkLst>
      </pc:sldChg>
      <pc:sldChg chg="add del">
        <pc:chgData name="Harshman Kristina" userId="50993956-821d-4eee-81c2-772735ed7145" providerId="ADAL" clId="{98910866-CFC1-447B-B0B1-3107397A10BE}" dt="2022-11-14T15:07:20.221" v="1245"/>
        <pc:sldMkLst>
          <pc:docMk/>
          <pc:sldMk cId="4208709769" sldId="294"/>
        </pc:sldMkLst>
      </pc:sldChg>
      <pc:sldChg chg="add del">
        <pc:chgData name="Harshman Kristina" userId="50993956-821d-4eee-81c2-772735ed7145" providerId="ADAL" clId="{98910866-CFC1-447B-B0B1-3107397A10BE}" dt="2022-11-14T15:07:20.221" v="1245"/>
        <pc:sldMkLst>
          <pc:docMk/>
          <pc:sldMk cId="3746910248" sldId="295"/>
        </pc:sldMkLst>
      </pc:sldChg>
      <pc:sldChg chg="add del">
        <pc:chgData name="Harshman Kristina" userId="50993956-821d-4eee-81c2-772735ed7145" providerId="ADAL" clId="{98910866-CFC1-447B-B0B1-3107397A10BE}" dt="2022-11-14T15:07:20.221" v="1245"/>
        <pc:sldMkLst>
          <pc:docMk/>
          <pc:sldMk cId="2961755644" sldId="299"/>
        </pc:sldMkLst>
      </pc:sldChg>
      <pc:sldChg chg="add del">
        <pc:chgData name="Harshman Kristina" userId="50993956-821d-4eee-81c2-772735ed7145" providerId="ADAL" clId="{98910866-CFC1-447B-B0B1-3107397A10BE}" dt="2022-11-14T15:07:20.221" v="1245"/>
        <pc:sldMkLst>
          <pc:docMk/>
          <pc:sldMk cId="2871483229" sldId="300"/>
        </pc:sldMkLst>
      </pc:sldChg>
      <pc:sldChg chg="add del">
        <pc:chgData name="Harshman Kristina" userId="50993956-821d-4eee-81c2-772735ed7145" providerId="ADAL" clId="{98910866-CFC1-447B-B0B1-3107397A10BE}" dt="2022-11-14T15:07:20.221" v="1245"/>
        <pc:sldMkLst>
          <pc:docMk/>
          <pc:sldMk cId="538279524" sldId="301"/>
        </pc:sldMkLst>
      </pc:sldChg>
      <pc:sldChg chg="add del">
        <pc:chgData name="Harshman Kristina" userId="50993956-821d-4eee-81c2-772735ed7145" providerId="ADAL" clId="{98910866-CFC1-447B-B0B1-3107397A10BE}" dt="2022-11-14T15:07:20.221" v="1245"/>
        <pc:sldMkLst>
          <pc:docMk/>
          <pc:sldMk cId="2018622354" sldId="302"/>
        </pc:sldMkLst>
      </pc:sldChg>
      <pc:sldChg chg="add del">
        <pc:chgData name="Harshman Kristina" userId="50993956-821d-4eee-81c2-772735ed7145" providerId="ADAL" clId="{98910866-CFC1-447B-B0B1-3107397A10BE}" dt="2022-11-14T15:07:20.221" v="1245"/>
        <pc:sldMkLst>
          <pc:docMk/>
          <pc:sldMk cId="3471042464" sldId="303"/>
        </pc:sldMkLst>
      </pc:sldChg>
      <pc:sldChg chg="add del">
        <pc:chgData name="Harshman Kristina" userId="50993956-821d-4eee-81c2-772735ed7145" providerId="ADAL" clId="{98910866-CFC1-447B-B0B1-3107397A10BE}" dt="2022-11-14T15:07:20.221" v="1245"/>
        <pc:sldMkLst>
          <pc:docMk/>
          <pc:sldMk cId="3839886061" sldId="305"/>
        </pc:sldMkLst>
      </pc:sldChg>
      <pc:sldChg chg="add del">
        <pc:chgData name="Harshman Kristina" userId="50993956-821d-4eee-81c2-772735ed7145" providerId="ADAL" clId="{98910866-CFC1-447B-B0B1-3107397A10BE}" dt="2022-11-14T15:07:20.221" v="1245"/>
        <pc:sldMkLst>
          <pc:docMk/>
          <pc:sldMk cId="365809215" sldId="306"/>
        </pc:sldMkLst>
      </pc:sldChg>
      <pc:sldChg chg="add del">
        <pc:chgData name="Harshman Kristina" userId="50993956-821d-4eee-81c2-772735ed7145" providerId="ADAL" clId="{98910866-CFC1-447B-B0B1-3107397A10BE}" dt="2022-11-14T15:07:20.221" v="1245"/>
        <pc:sldMkLst>
          <pc:docMk/>
          <pc:sldMk cId="2756066088" sldId="307"/>
        </pc:sldMkLst>
      </pc:sldChg>
      <pc:sldChg chg="add del">
        <pc:chgData name="Harshman Kristina" userId="50993956-821d-4eee-81c2-772735ed7145" providerId="ADAL" clId="{98910866-CFC1-447B-B0B1-3107397A10BE}" dt="2022-11-14T15:07:20.221" v="1245"/>
        <pc:sldMkLst>
          <pc:docMk/>
          <pc:sldMk cId="127972613" sldId="308"/>
        </pc:sldMkLst>
      </pc:sldChg>
      <pc:sldChg chg="addSp delSp modSp mod delAnim modAnim">
        <pc:chgData name="Harshman Kristina" userId="50993956-821d-4eee-81c2-772735ed7145" providerId="ADAL" clId="{98910866-CFC1-447B-B0B1-3107397A10BE}" dt="2022-11-14T14:37:42.703" v="1043" actId="478"/>
        <pc:sldMkLst>
          <pc:docMk/>
          <pc:sldMk cId="41172959" sldId="311"/>
        </pc:sldMkLst>
        <pc:graphicFrameChg chg="mod">
          <ac:chgData name="Harshman Kristina" userId="50993956-821d-4eee-81c2-772735ed7145" providerId="ADAL" clId="{98910866-CFC1-447B-B0B1-3107397A10BE}" dt="2022-11-02T15:31:08.454" v="41" actId="20577"/>
          <ac:graphicFrameMkLst>
            <pc:docMk/>
            <pc:sldMk cId="41172959" sldId="311"/>
            <ac:graphicFrameMk id="11" creationId="{F92EBEA3-E048-4E5B-913A-1C00F328C7CC}"/>
          </ac:graphicFrameMkLst>
        </pc:graphicFrameChg>
        <pc:picChg chg="del mod">
          <ac:chgData name="Harshman Kristina" userId="50993956-821d-4eee-81c2-772735ed7145" providerId="ADAL" clId="{98910866-CFC1-447B-B0B1-3107397A10BE}" dt="2022-11-13T04:39:37.227" v="284" actId="478"/>
          <ac:picMkLst>
            <pc:docMk/>
            <pc:sldMk cId="41172959" sldId="311"/>
            <ac:picMk id="2" creationId="{3B164164-3BEE-4EC5-A2E7-D58D3DBFDF3E}"/>
          </ac:picMkLst>
        </pc:picChg>
        <pc:picChg chg="add del mod">
          <ac:chgData name="Harshman Kristina" userId="50993956-821d-4eee-81c2-772735ed7145" providerId="ADAL" clId="{98910866-CFC1-447B-B0B1-3107397A10BE}" dt="2022-11-14T14:37:42.703" v="1043" actId="478"/>
          <ac:picMkLst>
            <pc:docMk/>
            <pc:sldMk cId="41172959" sldId="311"/>
            <ac:picMk id="5" creationId="{76CEB2EA-BDC2-4250-82E5-F466BEFBAFCB}"/>
          </ac:picMkLst>
        </pc:picChg>
      </pc:sldChg>
      <pc:sldChg chg="del">
        <pc:chgData name="Harshman Kristina" userId="50993956-821d-4eee-81c2-772735ed7145" providerId="ADAL" clId="{98910866-CFC1-447B-B0B1-3107397A10BE}" dt="2022-11-13T04:39:20.360" v="281" actId="47"/>
        <pc:sldMkLst>
          <pc:docMk/>
          <pc:sldMk cId="3264021966" sldId="323"/>
        </pc:sldMkLst>
      </pc:sldChg>
      <pc:sldChg chg="modSp mod">
        <pc:chgData name="Harshman Kristina" userId="50993956-821d-4eee-81c2-772735ed7145" providerId="ADAL" clId="{98910866-CFC1-447B-B0B1-3107397A10BE}" dt="2022-11-13T07:15:15.662" v="1019" actId="27636"/>
        <pc:sldMkLst>
          <pc:docMk/>
          <pc:sldMk cId="4276963372" sldId="328"/>
        </pc:sldMkLst>
        <pc:spChg chg="mod">
          <ac:chgData name="Harshman Kristina" userId="50993956-821d-4eee-81c2-772735ed7145" providerId="ADAL" clId="{98910866-CFC1-447B-B0B1-3107397A10BE}" dt="2022-11-13T07:15:15.662" v="1019" actId="27636"/>
          <ac:spMkLst>
            <pc:docMk/>
            <pc:sldMk cId="4276963372" sldId="328"/>
            <ac:spMk id="104" creationId="{92FF0015-70F4-42DA-850E-288720E7EA0B}"/>
          </ac:spMkLst>
        </pc:spChg>
      </pc:sldChg>
      <pc:sldChg chg="addSp delSp modSp mod">
        <pc:chgData name="Harshman Kristina" userId="50993956-821d-4eee-81c2-772735ed7145" providerId="ADAL" clId="{98910866-CFC1-447B-B0B1-3107397A10BE}" dt="2022-11-13T06:30:59.063" v="374" actId="478"/>
        <pc:sldMkLst>
          <pc:docMk/>
          <pc:sldMk cId="1311423528" sldId="329"/>
        </pc:sldMkLst>
        <pc:picChg chg="add del mod">
          <ac:chgData name="Harshman Kristina" userId="50993956-821d-4eee-81c2-772735ed7145" providerId="ADAL" clId="{98910866-CFC1-447B-B0B1-3107397A10BE}" dt="2022-11-13T06:30:59.063" v="374" actId="478"/>
          <ac:picMkLst>
            <pc:docMk/>
            <pc:sldMk cId="1311423528" sldId="329"/>
            <ac:picMk id="8" creationId="{105C6AF5-760D-4E41-AD9D-1C37EA565A92}"/>
          </ac:picMkLst>
        </pc:picChg>
      </pc:sldChg>
      <pc:sldChg chg="modSp mod">
        <pc:chgData name="Harshman Kristina" userId="50993956-821d-4eee-81c2-772735ed7145" providerId="ADAL" clId="{98910866-CFC1-447B-B0B1-3107397A10BE}" dt="2022-11-14T18:16:13.273" v="1530" actId="20577"/>
        <pc:sldMkLst>
          <pc:docMk/>
          <pc:sldMk cId="2248090528" sldId="340"/>
        </pc:sldMkLst>
        <pc:spChg chg="mod">
          <ac:chgData name="Harshman Kristina" userId="50993956-821d-4eee-81c2-772735ed7145" providerId="ADAL" clId="{98910866-CFC1-447B-B0B1-3107397A10BE}" dt="2022-11-14T18:16:13.273" v="1530" actId="20577"/>
          <ac:spMkLst>
            <pc:docMk/>
            <pc:sldMk cId="2248090528" sldId="340"/>
            <ac:spMk id="3" creationId="{44C1A008-1165-4B31-B125-134F4EC844EB}"/>
          </ac:spMkLst>
        </pc:spChg>
      </pc:sldChg>
      <pc:sldChg chg="add del setBg">
        <pc:chgData name="Harshman Kristina" userId="50993956-821d-4eee-81c2-772735ed7145" providerId="ADAL" clId="{98910866-CFC1-447B-B0B1-3107397A10BE}" dt="2022-11-14T15:07:20.221" v="1245"/>
        <pc:sldMkLst>
          <pc:docMk/>
          <pc:sldMk cId="4282912419" sldId="342"/>
        </pc:sldMkLst>
      </pc:sldChg>
      <pc:sldChg chg="add del setBg">
        <pc:chgData name="Harshman Kristina" userId="50993956-821d-4eee-81c2-772735ed7145" providerId="ADAL" clId="{98910866-CFC1-447B-B0B1-3107397A10BE}" dt="2022-11-14T15:07:20.221" v="1245"/>
        <pc:sldMkLst>
          <pc:docMk/>
          <pc:sldMk cId="4085884095" sldId="343"/>
        </pc:sldMkLst>
      </pc:sldChg>
      <pc:sldChg chg="modSp del mod modNotesTx">
        <pc:chgData name="Harshman Kristina" userId="50993956-821d-4eee-81c2-772735ed7145" providerId="ADAL" clId="{98910866-CFC1-447B-B0B1-3107397A10BE}" dt="2022-11-02T18:41:34.643" v="206" actId="47"/>
        <pc:sldMkLst>
          <pc:docMk/>
          <pc:sldMk cId="200799629" sldId="344"/>
        </pc:sldMkLst>
        <pc:graphicFrameChg chg="mod modGraphic">
          <ac:chgData name="Harshman Kristina" userId="50993956-821d-4eee-81c2-772735ed7145" providerId="ADAL" clId="{98910866-CFC1-447B-B0B1-3107397A10BE}" dt="2022-11-02T15:39:08.753" v="175" actId="20577"/>
          <ac:graphicFrameMkLst>
            <pc:docMk/>
            <pc:sldMk cId="200799629" sldId="344"/>
            <ac:graphicFrameMk id="4" creationId="{C3D1EE23-8B0A-4A6F-8321-6BB1D3F71807}"/>
          </ac:graphicFrameMkLst>
        </pc:graphicFrameChg>
      </pc:sldChg>
      <pc:sldChg chg="new del">
        <pc:chgData name="Harshman Kristina" userId="50993956-821d-4eee-81c2-772735ed7145" providerId="ADAL" clId="{98910866-CFC1-447B-B0B1-3107397A10BE}" dt="2022-11-02T15:40:15.356" v="179" actId="47"/>
        <pc:sldMkLst>
          <pc:docMk/>
          <pc:sldMk cId="3371095219" sldId="345"/>
        </pc:sldMkLst>
      </pc:sldChg>
      <pc:sldChg chg="addSp delSp modSp add mod setBg delAnim modAnim delDesignElem">
        <pc:chgData name="Harshman Kristina" userId="50993956-821d-4eee-81c2-772735ed7145" providerId="ADAL" clId="{98910866-CFC1-447B-B0B1-3107397A10BE}" dt="2022-11-14T17:48:02.341" v="1478" actId="478"/>
        <pc:sldMkLst>
          <pc:docMk/>
          <pc:sldMk cId="3803733263" sldId="346"/>
        </pc:sldMkLst>
        <pc:spChg chg="del">
          <ac:chgData name="Harshman Kristina" userId="50993956-821d-4eee-81c2-772735ed7145" providerId="ADAL" clId="{98910866-CFC1-447B-B0B1-3107397A10BE}" dt="2022-11-02T15:40:13.056" v="178"/>
          <ac:spMkLst>
            <pc:docMk/>
            <pc:sldMk cId="3803733263" sldId="346"/>
            <ac:spMk id="12" creationId="{F3060C83-F051-4F0E-ABAD-AA0DFC48B218}"/>
          </ac:spMkLst>
        </pc:spChg>
        <pc:spChg chg="del">
          <ac:chgData name="Harshman Kristina" userId="50993956-821d-4eee-81c2-772735ed7145" providerId="ADAL" clId="{98910866-CFC1-447B-B0B1-3107397A10BE}" dt="2022-11-02T15:40:13.056" v="178"/>
          <ac:spMkLst>
            <pc:docMk/>
            <pc:sldMk cId="3803733263" sldId="346"/>
            <ac:spMk id="14" creationId="{83C98ABE-055B-441F-B07E-44F97F083C39}"/>
          </ac:spMkLst>
        </pc:spChg>
        <pc:spChg chg="del">
          <ac:chgData name="Harshman Kristina" userId="50993956-821d-4eee-81c2-772735ed7145" providerId="ADAL" clId="{98910866-CFC1-447B-B0B1-3107397A10BE}" dt="2022-11-02T15:40:13.056" v="178"/>
          <ac:spMkLst>
            <pc:docMk/>
            <pc:sldMk cId="3803733263" sldId="346"/>
            <ac:spMk id="16" creationId="{29FDB030-9B49-4CED-8CCD-4D99382388AC}"/>
          </ac:spMkLst>
        </pc:spChg>
        <pc:spChg chg="del">
          <ac:chgData name="Harshman Kristina" userId="50993956-821d-4eee-81c2-772735ed7145" providerId="ADAL" clId="{98910866-CFC1-447B-B0B1-3107397A10BE}" dt="2022-11-02T15:40:13.056" v="178"/>
          <ac:spMkLst>
            <pc:docMk/>
            <pc:sldMk cId="3803733263" sldId="346"/>
            <ac:spMk id="18" creationId="{3783CA14-24A1-485C-8B30-D6A5D87987AD}"/>
          </ac:spMkLst>
        </pc:spChg>
        <pc:spChg chg="del">
          <ac:chgData name="Harshman Kristina" userId="50993956-821d-4eee-81c2-772735ed7145" providerId="ADAL" clId="{98910866-CFC1-447B-B0B1-3107397A10BE}" dt="2022-11-02T15:40:13.056" v="178"/>
          <ac:spMkLst>
            <pc:docMk/>
            <pc:sldMk cId="3803733263" sldId="346"/>
            <ac:spMk id="20" creationId="{9A97C86A-04D6-40F7-AE84-31AB43E6A846}"/>
          </ac:spMkLst>
        </pc:spChg>
        <pc:spChg chg="del">
          <ac:chgData name="Harshman Kristina" userId="50993956-821d-4eee-81c2-772735ed7145" providerId="ADAL" clId="{98910866-CFC1-447B-B0B1-3107397A10BE}" dt="2022-11-02T15:40:13.056" v="178"/>
          <ac:spMkLst>
            <pc:docMk/>
            <pc:sldMk cId="3803733263" sldId="346"/>
            <ac:spMk id="22" creationId="{FF9F2414-84E8-453E-B1F3-389FDE8192D9}"/>
          </ac:spMkLst>
        </pc:spChg>
        <pc:spChg chg="del">
          <ac:chgData name="Harshman Kristina" userId="50993956-821d-4eee-81c2-772735ed7145" providerId="ADAL" clId="{98910866-CFC1-447B-B0B1-3107397A10BE}" dt="2022-11-02T15:40:13.056" v="178"/>
          <ac:spMkLst>
            <pc:docMk/>
            <pc:sldMk cId="3803733263" sldId="346"/>
            <ac:spMk id="24" creationId="{3ECA69A1-7536-43AC-85EF-C7106179F5ED}"/>
          </ac:spMkLst>
        </pc:spChg>
        <pc:picChg chg="add del mod">
          <ac:chgData name="Harshman Kristina" userId="50993956-821d-4eee-81c2-772735ed7145" providerId="ADAL" clId="{98910866-CFC1-447B-B0B1-3107397A10BE}" dt="2022-11-14T17:48:02.341" v="1478" actId="478"/>
          <ac:picMkLst>
            <pc:docMk/>
            <pc:sldMk cId="3803733263" sldId="346"/>
            <ac:picMk id="3" creationId="{3D24D538-D310-4DAB-B9CC-31C8D8A91D34}"/>
          </ac:picMkLst>
        </pc:picChg>
        <pc:picChg chg="add del">
          <ac:chgData name="Harshman Kristina" userId="50993956-821d-4eee-81c2-772735ed7145" providerId="ADAL" clId="{98910866-CFC1-447B-B0B1-3107397A10BE}" dt="2022-11-14T17:27:38.605" v="1336" actId="478"/>
          <ac:picMkLst>
            <pc:docMk/>
            <pc:sldMk cId="3803733263" sldId="346"/>
            <ac:picMk id="4" creationId="{4163FBC9-12B3-4D6B-8474-0542A75AA49A}"/>
          </ac:picMkLst>
        </pc:picChg>
        <pc:picChg chg="add">
          <ac:chgData name="Harshman Kristina" userId="50993956-821d-4eee-81c2-772735ed7145" providerId="ADAL" clId="{98910866-CFC1-447B-B0B1-3107397A10BE}" dt="2022-11-14T17:27:39.129" v="1337" actId="22"/>
          <ac:picMkLst>
            <pc:docMk/>
            <pc:sldMk cId="3803733263" sldId="346"/>
            <ac:picMk id="6" creationId="{426D4F62-3EF0-4D50-82BE-E5B36DA3EABD}"/>
          </ac:picMkLst>
        </pc:picChg>
        <pc:picChg chg="del mod">
          <ac:chgData name="Harshman Kristina" userId="50993956-821d-4eee-81c2-772735ed7145" providerId="ADAL" clId="{98910866-CFC1-447B-B0B1-3107397A10BE}" dt="2022-11-14T17:27:10.190" v="1332" actId="478"/>
          <ac:picMkLst>
            <pc:docMk/>
            <pc:sldMk cId="3803733263" sldId="346"/>
            <ac:picMk id="9" creationId="{EBA13C14-B02A-4F65-A42B-ADAC92B2C151}"/>
          </ac:picMkLst>
        </pc:picChg>
      </pc:sldChg>
      <pc:sldChg chg="new del">
        <pc:chgData name="Harshman Kristina" userId="50993956-821d-4eee-81c2-772735ed7145" providerId="ADAL" clId="{98910866-CFC1-447B-B0B1-3107397A10BE}" dt="2022-11-02T15:41:05.429" v="187" actId="47"/>
        <pc:sldMkLst>
          <pc:docMk/>
          <pc:sldMk cId="3985680321" sldId="347"/>
        </pc:sldMkLst>
      </pc:sldChg>
      <pc:sldChg chg="addSp delSp modSp add mod modAnim">
        <pc:chgData name="Harshman Kristina" userId="50993956-821d-4eee-81c2-772735ed7145" providerId="ADAL" clId="{98910866-CFC1-447B-B0B1-3107397A10BE}" dt="2022-11-14T15:50:16.956" v="1314"/>
        <pc:sldMkLst>
          <pc:docMk/>
          <pc:sldMk cId="779029873" sldId="348"/>
        </pc:sldMkLst>
        <pc:picChg chg="del mod">
          <ac:chgData name="Harshman Kristina" userId="50993956-821d-4eee-81c2-772735ed7145" providerId="ADAL" clId="{98910866-CFC1-447B-B0B1-3107397A10BE}" dt="2022-11-13T05:43:57.328" v="356" actId="478"/>
          <ac:picMkLst>
            <pc:docMk/>
            <pc:sldMk cId="779029873" sldId="348"/>
            <ac:picMk id="5" creationId="{7AFD5B08-1F62-477B-B038-9C4FF6CF0D8C}"/>
          </ac:picMkLst>
        </pc:picChg>
        <pc:picChg chg="add del">
          <ac:chgData name="Harshman Kristina" userId="50993956-821d-4eee-81c2-772735ed7145" providerId="ADAL" clId="{98910866-CFC1-447B-B0B1-3107397A10BE}" dt="2022-11-14T15:05:40.773" v="1242" actId="478"/>
          <ac:picMkLst>
            <pc:docMk/>
            <pc:sldMk cId="779029873" sldId="348"/>
            <ac:picMk id="5" creationId="{CE3000F1-19D5-4532-8BE6-E887E1105041}"/>
          </ac:picMkLst>
        </pc:picChg>
        <pc:picChg chg="add del">
          <ac:chgData name="Harshman Kristina" userId="50993956-821d-4eee-81c2-772735ed7145" providerId="ADAL" clId="{98910866-CFC1-447B-B0B1-3107397A10BE}" dt="2022-11-14T15:05:11.654" v="1240" actId="478"/>
          <ac:picMkLst>
            <pc:docMk/>
            <pc:sldMk cId="779029873" sldId="348"/>
            <ac:picMk id="6" creationId="{1070E746-1090-4F08-91FF-59A5666A352B}"/>
          </ac:picMkLst>
        </pc:picChg>
        <pc:picChg chg="add mod">
          <ac:chgData name="Harshman Kristina" userId="50993956-821d-4eee-81c2-772735ed7145" providerId="ADAL" clId="{98910866-CFC1-447B-B0B1-3107397A10BE}" dt="2022-11-14T15:49:35.955" v="1310" actId="1076"/>
          <ac:picMkLst>
            <pc:docMk/>
            <pc:sldMk cId="779029873" sldId="348"/>
            <ac:picMk id="8" creationId="{0B3D9353-92D5-43C4-8BBD-AEAB1751F4F2}"/>
          </ac:picMkLst>
        </pc:picChg>
        <pc:picChg chg="add mod">
          <ac:chgData name="Harshman Kristina" userId="50993956-821d-4eee-81c2-772735ed7145" providerId="ADAL" clId="{98910866-CFC1-447B-B0B1-3107397A10BE}" dt="2022-11-14T15:49:56.777" v="1313" actId="14100"/>
          <ac:picMkLst>
            <pc:docMk/>
            <pc:sldMk cId="779029873" sldId="348"/>
            <ac:picMk id="9" creationId="{E8134822-4906-4E30-BDD9-ABFE1DC58CBE}"/>
          </ac:picMkLst>
        </pc:picChg>
      </pc:sldChg>
      <pc:sldChg chg="addSp delSp modSp new mod setBg modAnim">
        <pc:chgData name="Harshman Kristina" userId="50993956-821d-4eee-81c2-772735ed7145" providerId="ADAL" clId="{98910866-CFC1-447B-B0B1-3107397A10BE}" dt="2022-11-14T15:26:06.652" v="1297"/>
        <pc:sldMkLst>
          <pc:docMk/>
          <pc:sldMk cId="3523223686" sldId="349"/>
        </pc:sldMkLst>
        <pc:spChg chg="del">
          <ac:chgData name="Harshman Kristina" userId="50993956-821d-4eee-81c2-772735ed7145" providerId="ADAL" clId="{98910866-CFC1-447B-B0B1-3107397A10BE}" dt="2022-11-02T16:27:01.680" v="203" actId="26606"/>
          <ac:spMkLst>
            <pc:docMk/>
            <pc:sldMk cId="3523223686" sldId="349"/>
            <ac:spMk id="2" creationId="{93482BB0-6537-48D7-A204-E80E00D576CD}"/>
          </ac:spMkLst>
        </pc:spChg>
        <pc:spChg chg="add mod">
          <ac:chgData name="Harshman Kristina" userId="50993956-821d-4eee-81c2-772735ed7145" providerId="ADAL" clId="{98910866-CFC1-447B-B0B1-3107397A10BE}" dt="2022-11-14T15:25:58.959" v="1295" actId="1582"/>
          <ac:spMkLst>
            <pc:docMk/>
            <pc:sldMk cId="3523223686" sldId="349"/>
            <ac:spMk id="2" creationId="{CE922765-D558-45A8-BBE5-50DFED87B1F8}"/>
          </ac:spMkLst>
        </pc:spChg>
        <pc:spChg chg="add del mod">
          <ac:chgData name="Harshman Kristina" userId="50993956-821d-4eee-81c2-772735ed7145" providerId="ADAL" clId="{98910866-CFC1-447B-B0B1-3107397A10BE}" dt="2022-11-13T07:16:38.416" v="1036" actId="478"/>
          <ac:spMkLst>
            <pc:docMk/>
            <pc:sldMk cId="3523223686" sldId="349"/>
            <ac:spMk id="2" creationId="{DC51990F-C934-497C-9C56-794941C5CE28}"/>
          </ac:spMkLst>
        </pc:spChg>
        <pc:spChg chg="del">
          <ac:chgData name="Harshman Kristina" userId="50993956-821d-4eee-81c2-772735ed7145" providerId="ADAL" clId="{98910866-CFC1-447B-B0B1-3107397A10BE}" dt="2022-11-02T16:27:01.680" v="203" actId="26606"/>
          <ac:spMkLst>
            <pc:docMk/>
            <pc:sldMk cId="3523223686" sldId="349"/>
            <ac:spMk id="3" creationId="{4BCBEF1A-612F-4A71-ABB0-E0412302C191}"/>
          </ac:spMkLst>
        </pc:spChg>
        <pc:spChg chg="add">
          <ac:chgData name="Harshman Kristina" userId="50993956-821d-4eee-81c2-772735ed7145" providerId="ADAL" clId="{98910866-CFC1-447B-B0B1-3107397A10BE}" dt="2022-11-02T16:27:01.680" v="203" actId="26606"/>
          <ac:spMkLst>
            <pc:docMk/>
            <pc:sldMk cId="3523223686" sldId="349"/>
            <ac:spMk id="12" creationId="{42A4FC2C-047E-45A5-965D-8E1E3BF09BC6}"/>
          </ac:spMkLst>
        </pc:spChg>
        <pc:picChg chg="add mod">
          <ac:chgData name="Harshman Kristina" userId="50993956-821d-4eee-81c2-772735ed7145" providerId="ADAL" clId="{98910866-CFC1-447B-B0B1-3107397A10BE}" dt="2022-11-13T07:18:05.317" v="1040" actId="14100"/>
          <ac:picMkLst>
            <pc:docMk/>
            <pc:sldMk cId="3523223686" sldId="349"/>
            <ac:picMk id="4" creationId="{FEBD04BA-12AC-459C-96DF-8E79B989F921}"/>
          </ac:picMkLst>
        </pc:picChg>
        <pc:picChg chg="add del">
          <ac:chgData name="Harshman Kristina" userId="50993956-821d-4eee-81c2-772735ed7145" providerId="ADAL" clId="{98910866-CFC1-447B-B0B1-3107397A10BE}" dt="2022-11-02T16:27:00.013" v="201" actId="478"/>
          <ac:picMkLst>
            <pc:docMk/>
            <pc:sldMk cId="3523223686" sldId="349"/>
            <ac:picMk id="5" creationId="{4BC7A2EF-EF80-4DDD-A4D6-8A95D534E4EB}"/>
          </ac:picMkLst>
        </pc:picChg>
        <pc:picChg chg="add del mod">
          <ac:chgData name="Harshman Kristina" userId="50993956-821d-4eee-81c2-772735ed7145" providerId="ADAL" clId="{98910866-CFC1-447B-B0B1-3107397A10BE}" dt="2022-11-13T07:18:00.730" v="1037" actId="478"/>
          <ac:picMkLst>
            <pc:docMk/>
            <pc:sldMk cId="3523223686" sldId="349"/>
            <ac:picMk id="7" creationId="{E325C315-E46C-45D8-B818-899A216B8366}"/>
          </ac:picMkLst>
        </pc:picChg>
      </pc:sldChg>
      <pc:sldChg chg="addSp delSp modSp new mod setBg modNotesTx">
        <pc:chgData name="Harshman Kristina" userId="50993956-821d-4eee-81c2-772735ed7145" providerId="ADAL" clId="{98910866-CFC1-447B-B0B1-3107397A10BE}" dt="2022-11-17T17:16:10.800" v="1531"/>
        <pc:sldMkLst>
          <pc:docMk/>
          <pc:sldMk cId="4252434581" sldId="350"/>
        </pc:sldMkLst>
        <pc:spChg chg="add del">
          <ac:chgData name="Harshman Kristina" userId="50993956-821d-4eee-81c2-772735ed7145" providerId="ADAL" clId="{98910866-CFC1-447B-B0B1-3107397A10BE}" dt="2022-11-13T05:40:54.774" v="353" actId="26606"/>
          <ac:spMkLst>
            <pc:docMk/>
            <pc:sldMk cId="4252434581" sldId="350"/>
            <ac:spMk id="2" creationId="{9B87F261-8085-496E-AC5D-218F275368B4}"/>
          </ac:spMkLst>
        </pc:spChg>
        <pc:spChg chg="add del">
          <ac:chgData name="Harshman Kristina" userId="50993956-821d-4eee-81c2-772735ed7145" providerId="ADAL" clId="{98910866-CFC1-447B-B0B1-3107397A10BE}" dt="2022-11-13T05:40:54.774" v="353" actId="26606"/>
          <ac:spMkLst>
            <pc:docMk/>
            <pc:sldMk cId="4252434581" sldId="350"/>
            <ac:spMk id="3" creationId="{35C7ECF5-A976-4EA1-8723-574912F6F86F}"/>
          </ac:spMkLst>
        </pc:spChg>
        <pc:spChg chg="add del">
          <ac:chgData name="Harshman Kristina" userId="50993956-821d-4eee-81c2-772735ed7145" providerId="ADAL" clId="{98910866-CFC1-447B-B0B1-3107397A10BE}" dt="2022-11-13T05:37:39.595" v="339" actId="22"/>
          <ac:spMkLst>
            <pc:docMk/>
            <pc:sldMk cId="4252434581" sldId="350"/>
            <ac:spMk id="9" creationId="{2D0A63C5-B88A-47F3-8291-96E45EFC1FEF}"/>
          </ac:spMkLst>
        </pc:spChg>
        <pc:spChg chg="add del">
          <ac:chgData name="Harshman Kristina" userId="50993956-821d-4eee-81c2-772735ed7145" providerId="ADAL" clId="{98910866-CFC1-447B-B0B1-3107397A10BE}" dt="2022-11-13T05:40:54.774" v="353" actId="26606"/>
          <ac:spMkLst>
            <pc:docMk/>
            <pc:sldMk cId="4252434581" sldId="350"/>
            <ac:spMk id="20" creationId="{F3060C83-F051-4F0E-ABAD-AA0DFC48B218}"/>
          </ac:spMkLst>
        </pc:spChg>
        <pc:spChg chg="add del">
          <ac:chgData name="Harshman Kristina" userId="50993956-821d-4eee-81c2-772735ed7145" providerId="ADAL" clId="{98910866-CFC1-447B-B0B1-3107397A10BE}" dt="2022-11-13T05:40:54.774" v="353" actId="26606"/>
          <ac:spMkLst>
            <pc:docMk/>
            <pc:sldMk cId="4252434581" sldId="350"/>
            <ac:spMk id="22" creationId="{83C98ABE-055B-441F-B07E-44F97F083C39}"/>
          </ac:spMkLst>
        </pc:spChg>
        <pc:spChg chg="add del">
          <ac:chgData name="Harshman Kristina" userId="50993956-821d-4eee-81c2-772735ed7145" providerId="ADAL" clId="{98910866-CFC1-447B-B0B1-3107397A10BE}" dt="2022-11-13T05:40:54.774" v="353" actId="26606"/>
          <ac:spMkLst>
            <pc:docMk/>
            <pc:sldMk cId="4252434581" sldId="350"/>
            <ac:spMk id="24" creationId="{29FDB030-9B49-4CED-8CCD-4D99382388AC}"/>
          </ac:spMkLst>
        </pc:spChg>
        <pc:spChg chg="add del">
          <ac:chgData name="Harshman Kristina" userId="50993956-821d-4eee-81c2-772735ed7145" providerId="ADAL" clId="{98910866-CFC1-447B-B0B1-3107397A10BE}" dt="2022-11-13T05:40:54.774" v="353" actId="26606"/>
          <ac:spMkLst>
            <pc:docMk/>
            <pc:sldMk cId="4252434581" sldId="350"/>
            <ac:spMk id="26" creationId="{3783CA14-24A1-485C-8B30-D6A5D87987AD}"/>
          </ac:spMkLst>
        </pc:spChg>
        <pc:spChg chg="add del">
          <ac:chgData name="Harshman Kristina" userId="50993956-821d-4eee-81c2-772735ed7145" providerId="ADAL" clId="{98910866-CFC1-447B-B0B1-3107397A10BE}" dt="2022-11-13T05:40:54.774" v="353" actId="26606"/>
          <ac:spMkLst>
            <pc:docMk/>
            <pc:sldMk cId="4252434581" sldId="350"/>
            <ac:spMk id="28" creationId="{9A97C86A-04D6-40F7-AE84-31AB43E6A846}"/>
          </ac:spMkLst>
        </pc:spChg>
        <pc:spChg chg="add del">
          <ac:chgData name="Harshman Kristina" userId="50993956-821d-4eee-81c2-772735ed7145" providerId="ADAL" clId="{98910866-CFC1-447B-B0B1-3107397A10BE}" dt="2022-11-13T05:40:54.774" v="353" actId="26606"/>
          <ac:spMkLst>
            <pc:docMk/>
            <pc:sldMk cId="4252434581" sldId="350"/>
            <ac:spMk id="30" creationId="{FF9F2414-84E8-453E-B1F3-389FDE8192D9}"/>
          </ac:spMkLst>
        </pc:spChg>
        <pc:spChg chg="add del">
          <ac:chgData name="Harshman Kristina" userId="50993956-821d-4eee-81c2-772735ed7145" providerId="ADAL" clId="{98910866-CFC1-447B-B0B1-3107397A10BE}" dt="2022-11-13T05:40:54.774" v="353" actId="26606"/>
          <ac:spMkLst>
            <pc:docMk/>
            <pc:sldMk cId="4252434581" sldId="350"/>
            <ac:spMk id="32" creationId="{3ECA69A1-7536-43AC-85EF-C7106179F5ED}"/>
          </ac:spMkLst>
        </pc:spChg>
        <pc:graphicFrameChg chg="add del modGraphic">
          <ac:chgData name="Harshman Kristina" userId="50993956-821d-4eee-81c2-772735ed7145" providerId="ADAL" clId="{98910866-CFC1-447B-B0B1-3107397A10BE}" dt="2022-11-13T05:06:54.351" v="306" actId="478"/>
          <ac:graphicFrameMkLst>
            <pc:docMk/>
            <pc:sldMk cId="4252434581" sldId="350"/>
            <ac:graphicFrameMk id="4" creationId="{5042EA38-B965-4532-8892-F39465B38BB0}"/>
          </ac:graphicFrameMkLst>
        </pc:graphicFrameChg>
        <pc:graphicFrameChg chg="add del mod">
          <ac:chgData name="Harshman Kristina" userId="50993956-821d-4eee-81c2-772735ed7145" providerId="ADAL" clId="{98910866-CFC1-447B-B0B1-3107397A10BE}" dt="2022-11-13T05:07:24.183" v="313" actId="3680"/>
          <ac:graphicFrameMkLst>
            <pc:docMk/>
            <pc:sldMk cId="4252434581" sldId="350"/>
            <ac:graphicFrameMk id="5" creationId="{A194BD85-5594-45CC-9BE6-5CE56D8FCFB4}"/>
          </ac:graphicFrameMkLst>
        </pc:graphicFrameChg>
        <pc:graphicFrameChg chg="add del mod modGraphic">
          <ac:chgData name="Harshman Kristina" userId="50993956-821d-4eee-81c2-772735ed7145" providerId="ADAL" clId="{98910866-CFC1-447B-B0B1-3107397A10BE}" dt="2022-11-13T05:37:36.917" v="337" actId="478"/>
          <ac:graphicFrameMkLst>
            <pc:docMk/>
            <pc:sldMk cId="4252434581" sldId="350"/>
            <ac:graphicFrameMk id="6" creationId="{B09FA458-CC75-434E-B12E-E4510CDC5AEF}"/>
          </ac:graphicFrameMkLst>
        </pc:graphicFrameChg>
        <pc:graphicFrameChg chg="add del mod">
          <ac:chgData name="Harshman Kristina" userId="50993956-821d-4eee-81c2-772735ed7145" providerId="ADAL" clId="{98910866-CFC1-447B-B0B1-3107397A10BE}" dt="2022-11-13T05:10:37.869" v="336"/>
          <ac:graphicFrameMkLst>
            <pc:docMk/>
            <pc:sldMk cId="4252434581" sldId="350"/>
            <ac:graphicFrameMk id="7" creationId="{3A94113F-3F4B-46EE-ABC9-0807725ABE57}"/>
          </ac:graphicFrameMkLst>
        </pc:graphicFrameChg>
        <pc:picChg chg="add del mod">
          <ac:chgData name="Harshman Kristina" userId="50993956-821d-4eee-81c2-772735ed7145" providerId="ADAL" clId="{98910866-CFC1-447B-B0B1-3107397A10BE}" dt="2022-11-13T05:38:43.348" v="344" actId="478"/>
          <ac:picMkLst>
            <pc:docMk/>
            <pc:sldMk cId="4252434581" sldId="350"/>
            <ac:picMk id="11" creationId="{0FFBB337-8F77-4E14-A9AD-5343CB223FFA}"/>
          </ac:picMkLst>
        </pc:picChg>
        <pc:picChg chg="add del mod">
          <ac:chgData name="Harshman Kristina" userId="50993956-821d-4eee-81c2-772735ed7145" providerId="ADAL" clId="{98910866-CFC1-447B-B0B1-3107397A10BE}" dt="2022-11-13T05:40:40.826" v="349" actId="478"/>
          <ac:picMkLst>
            <pc:docMk/>
            <pc:sldMk cId="4252434581" sldId="350"/>
            <ac:picMk id="13" creationId="{6FCC78B6-2EF1-4C13-86C2-B9596E6B53D6}"/>
          </ac:picMkLst>
        </pc:picChg>
        <pc:picChg chg="add del mod">
          <ac:chgData name="Harshman Kristina" userId="50993956-821d-4eee-81c2-772735ed7145" providerId="ADAL" clId="{98910866-CFC1-447B-B0B1-3107397A10BE}" dt="2022-11-13T05:57:34.995" v="360" actId="478"/>
          <ac:picMkLst>
            <pc:docMk/>
            <pc:sldMk cId="4252434581" sldId="350"/>
            <ac:picMk id="15" creationId="{1B19C478-41F1-4666-B82A-C6B5FD396E45}"/>
          </ac:picMkLst>
        </pc:picChg>
        <pc:picChg chg="add del mod">
          <ac:chgData name="Harshman Kristina" userId="50993956-821d-4eee-81c2-772735ed7145" providerId="ADAL" clId="{98910866-CFC1-447B-B0B1-3107397A10BE}" dt="2022-11-13T05:58:35.454" v="365" actId="478"/>
          <ac:picMkLst>
            <pc:docMk/>
            <pc:sldMk cId="4252434581" sldId="350"/>
            <ac:picMk id="17" creationId="{7050E443-5347-4F04-929C-056605D4AA58}"/>
          </ac:picMkLst>
        </pc:picChg>
        <pc:picChg chg="add mod">
          <ac:chgData name="Harshman Kristina" userId="50993956-821d-4eee-81c2-772735ed7145" providerId="ADAL" clId="{98910866-CFC1-447B-B0B1-3107397A10BE}" dt="2022-11-13T05:58:40.182" v="368" actId="14100"/>
          <ac:picMkLst>
            <pc:docMk/>
            <pc:sldMk cId="4252434581" sldId="350"/>
            <ac:picMk id="19" creationId="{73483552-337B-49AD-8439-3E895F1C576B}"/>
          </ac:picMkLst>
        </pc:picChg>
      </pc:sldChg>
      <pc:sldChg chg="add del">
        <pc:chgData name="Harshman Kristina" userId="50993956-821d-4eee-81c2-772735ed7145" providerId="ADAL" clId="{98910866-CFC1-447B-B0B1-3107397A10BE}" dt="2022-11-13T05:03:59.445" v="292"/>
        <pc:sldMkLst>
          <pc:docMk/>
          <pc:sldMk cId="2893101811" sldId="351"/>
        </pc:sldMkLst>
      </pc:sldChg>
      <pc:sldChg chg="addSp delSp new mod modNotesTx">
        <pc:chgData name="Harshman Kristina" userId="50993956-821d-4eee-81c2-772735ed7145" providerId="ADAL" clId="{98910866-CFC1-447B-B0B1-3107397A10BE}" dt="2022-11-17T17:16:16.469" v="1532"/>
        <pc:sldMkLst>
          <pc:docMk/>
          <pc:sldMk cId="2937781931" sldId="351"/>
        </pc:sldMkLst>
        <pc:picChg chg="add">
          <ac:chgData name="Harshman Kristina" userId="50993956-821d-4eee-81c2-772735ed7145" providerId="ADAL" clId="{98910866-CFC1-447B-B0B1-3107397A10BE}" dt="2022-11-14T17:43:56.931" v="1432" actId="22"/>
          <ac:picMkLst>
            <pc:docMk/>
            <pc:sldMk cId="2937781931" sldId="351"/>
            <ac:picMk id="5" creationId="{0617E89A-F34E-41DB-AEFE-29FA131586B5}"/>
          </ac:picMkLst>
        </pc:picChg>
        <pc:picChg chg="add del">
          <ac:chgData name="Harshman Kristina" userId="50993956-821d-4eee-81c2-772735ed7145" providerId="ADAL" clId="{98910866-CFC1-447B-B0B1-3107397A10BE}" dt="2022-11-13T05:59:37.507" v="369" actId="478"/>
          <ac:picMkLst>
            <pc:docMk/>
            <pc:sldMk cId="2937781931" sldId="351"/>
            <ac:picMk id="5" creationId="{42634BE8-055A-4148-B794-0C4274C40D69}"/>
          </ac:picMkLst>
        </pc:picChg>
        <pc:picChg chg="add del">
          <ac:chgData name="Harshman Kristina" userId="50993956-821d-4eee-81c2-772735ed7145" providerId="ADAL" clId="{98910866-CFC1-447B-B0B1-3107397A10BE}" dt="2022-11-14T17:43:56.503" v="1431" actId="478"/>
          <ac:picMkLst>
            <pc:docMk/>
            <pc:sldMk cId="2937781931" sldId="351"/>
            <ac:picMk id="7" creationId="{D0B41B77-1DB4-494D-8369-967A31FD44FD}"/>
          </ac:picMkLst>
        </pc:picChg>
      </pc:sldChg>
      <pc:sldChg chg="addSp delSp modSp new mod setBg delAnim modAnim">
        <pc:chgData name="Harshman Kristina" userId="50993956-821d-4eee-81c2-772735ed7145" providerId="ADAL" clId="{98910866-CFC1-447B-B0B1-3107397A10BE}" dt="2022-11-14T17:47:21.056" v="1477" actId="14100"/>
        <pc:sldMkLst>
          <pc:docMk/>
          <pc:sldMk cId="3829032825" sldId="352"/>
        </pc:sldMkLst>
        <pc:spChg chg="del">
          <ac:chgData name="Harshman Kristina" userId="50993956-821d-4eee-81c2-772735ed7145" providerId="ADAL" clId="{98910866-CFC1-447B-B0B1-3107397A10BE}" dt="2022-11-13T06:45:16.807" v="377" actId="26606"/>
          <ac:spMkLst>
            <pc:docMk/>
            <pc:sldMk cId="3829032825" sldId="352"/>
            <ac:spMk id="2" creationId="{41C276A3-CFBD-4FEB-95F3-C525A646418B}"/>
          </ac:spMkLst>
        </pc:spChg>
        <pc:spChg chg="del">
          <ac:chgData name="Harshman Kristina" userId="50993956-821d-4eee-81c2-772735ed7145" providerId="ADAL" clId="{98910866-CFC1-447B-B0B1-3107397A10BE}" dt="2022-11-13T06:45:16.807" v="377" actId="26606"/>
          <ac:spMkLst>
            <pc:docMk/>
            <pc:sldMk cId="3829032825" sldId="352"/>
            <ac:spMk id="3" creationId="{E10C045F-44E7-4154-994A-2A66D64A3643}"/>
          </ac:spMkLst>
        </pc:spChg>
        <pc:spChg chg="add del mod">
          <ac:chgData name="Harshman Kristina" userId="50993956-821d-4eee-81c2-772735ed7145" providerId="ADAL" clId="{98910866-CFC1-447B-B0B1-3107397A10BE}" dt="2022-11-13T06:45:34.129" v="381" actId="11529"/>
          <ac:spMkLst>
            <pc:docMk/>
            <pc:sldMk cId="3829032825" sldId="352"/>
            <ac:spMk id="6" creationId="{5E56795D-C8FB-4EAD-BFD1-C4AF56636678}"/>
          </ac:spMkLst>
        </pc:spChg>
        <pc:spChg chg="add del">
          <ac:chgData name="Harshman Kristina" userId="50993956-821d-4eee-81c2-772735ed7145" providerId="ADAL" clId="{98910866-CFC1-447B-B0B1-3107397A10BE}" dt="2022-11-13T06:45:53.963" v="383" actId="11529"/>
          <ac:spMkLst>
            <pc:docMk/>
            <pc:sldMk cId="3829032825" sldId="352"/>
            <ac:spMk id="7" creationId="{1F9D04CF-563E-4290-AE99-5A7F9E64FCB2}"/>
          </ac:spMkLst>
        </pc:spChg>
        <pc:spChg chg="add mod">
          <ac:chgData name="Harshman Kristina" userId="50993956-821d-4eee-81c2-772735ed7145" providerId="ADAL" clId="{98910866-CFC1-447B-B0B1-3107397A10BE}" dt="2022-11-13T07:10:49.735" v="874" actId="1036"/>
          <ac:spMkLst>
            <pc:docMk/>
            <pc:sldMk cId="3829032825" sldId="352"/>
            <ac:spMk id="8" creationId="{833E979F-39A7-4F93-8402-E71FD3EF117A}"/>
          </ac:spMkLst>
        </pc:spChg>
        <pc:spChg chg="add">
          <ac:chgData name="Harshman Kristina" userId="50993956-821d-4eee-81c2-772735ed7145" providerId="ADAL" clId="{98910866-CFC1-447B-B0B1-3107397A10BE}" dt="2022-11-13T06:45:16.807" v="377" actId="26606"/>
          <ac:spMkLst>
            <pc:docMk/>
            <pc:sldMk cId="3829032825" sldId="352"/>
            <ac:spMk id="10" creationId="{42A4FC2C-047E-45A5-965D-8E1E3BF09BC6}"/>
          </ac:spMkLst>
        </pc:spChg>
        <pc:spChg chg="add del mod">
          <ac:chgData name="Harshman Kristina" userId="50993956-821d-4eee-81c2-772735ed7145" providerId="ADAL" clId="{98910866-CFC1-447B-B0B1-3107397A10BE}" dt="2022-11-13T06:47:39.398" v="462" actId="478"/>
          <ac:spMkLst>
            <pc:docMk/>
            <pc:sldMk cId="3829032825" sldId="352"/>
            <ac:spMk id="11" creationId="{717BFD1B-81A7-4850-A86D-D31C4AE44A19}"/>
          </ac:spMkLst>
        </pc:spChg>
        <pc:spChg chg="add mod">
          <ac:chgData name="Harshman Kristina" userId="50993956-821d-4eee-81c2-772735ed7145" providerId="ADAL" clId="{98910866-CFC1-447B-B0B1-3107397A10BE}" dt="2022-11-13T07:10:04.134" v="858" actId="1076"/>
          <ac:spMkLst>
            <pc:docMk/>
            <pc:sldMk cId="3829032825" sldId="352"/>
            <ac:spMk id="12" creationId="{DB9DBD79-399F-4E44-8C46-48248FA64AF4}"/>
          </ac:spMkLst>
        </pc:spChg>
        <pc:spChg chg="add mod">
          <ac:chgData name="Harshman Kristina" userId="50993956-821d-4eee-81c2-772735ed7145" providerId="ADAL" clId="{98910866-CFC1-447B-B0B1-3107397A10BE}" dt="2022-11-13T07:10:49.735" v="874" actId="1036"/>
          <ac:spMkLst>
            <pc:docMk/>
            <pc:sldMk cId="3829032825" sldId="352"/>
            <ac:spMk id="22" creationId="{787D41A2-CCDC-49C4-AC53-6DCBB447753D}"/>
          </ac:spMkLst>
        </pc:spChg>
        <pc:spChg chg="add mod">
          <ac:chgData name="Harshman Kristina" userId="50993956-821d-4eee-81c2-772735ed7145" providerId="ADAL" clId="{98910866-CFC1-447B-B0B1-3107397A10BE}" dt="2022-11-13T07:10:28.311" v="868" actId="1076"/>
          <ac:spMkLst>
            <pc:docMk/>
            <pc:sldMk cId="3829032825" sldId="352"/>
            <ac:spMk id="23" creationId="{3589241E-0036-453E-BA33-5D312E93CD09}"/>
          </ac:spMkLst>
        </pc:spChg>
        <pc:spChg chg="add mod">
          <ac:chgData name="Harshman Kristina" userId="50993956-821d-4eee-81c2-772735ed7145" providerId="ADAL" clId="{98910866-CFC1-447B-B0B1-3107397A10BE}" dt="2022-11-13T07:10:49.735" v="874" actId="1036"/>
          <ac:spMkLst>
            <pc:docMk/>
            <pc:sldMk cId="3829032825" sldId="352"/>
            <ac:spMk id="24" creationId="{574DCAE3-5E22-45E4-A399-8674F040FC18}"/>
          </ac:spMkLst>
        </pc:spChg>
        <pc:spChg chg="add mod">
          <ac:chgData name="Harshman Kristina" userId="50993956-821d-4eee-81c2-772735ed7145" providerId="ADAL" clId="{98910866-CFC1-447B-B0B1-3107397A10BE}" dt="2022-11-13T07:10:24.271" v="867" actId="14100"/>
          <ac:spMkLst>
            <pc:docMk/>
            <pc:sldMk cId="3829032825" sldId="352"/>
            <ac:spMk id="25" creationId="{42594791-6E17-4792-827B-14528ED872EE}"/>
          </ac:spMkLst>
        </pc:spChg>
        <pc:spChg chg="add del">
          <ac:chgData name="Harshman Kristina" userId="50993956-821d-4eee-81c2-772735ed7145" providerId="ADAL" clId="{98910866-CFC1-447B-B0B1-3107397A10BE}" dt="2022-11-13T07:08:34.526" v="824" actId="11529"/>
          <ac:spMkLst>
            <pc:docMk/>
            <pc:sldMk cId="3829032825" sldId="352"/>
            <ac:spMk id="26" creationId="{5EB92340-9942-4043-B2B7-9D1FCDA04C3F}"/>
          </ac:spMkLst>
        </pc:spChg>
        <pc:spChg chg="add del mod">
          <ac:chgData name="Harshman Kristina" userId="50993956-821d-4eee-81c2-772735ed7145" providerId="ADAL" clId="{98910866-CFC1-447B-B0B1-3107397A10BE}" dt="2022-11-13T07:08:52.327" v="828" actId="11529"/>
          <ac:spMkLst>
            <pc:docMk/>
            <pc:sldMk cId="3829032825" sldId="352"/>
            <ac:spMk id="27" creationId="{F48F4F04-6ED4-4ED1-9C57-25AD5244C8CC}"/>
          </ac:spMkLst>
        </pc:spChg>
        <pc:picChg chg="add del mod">
          <ac:chgData name="Harshman Kristina" userId="50993956-821d-4eee-81c2-772735ed7145" providerId="ADAL" clId="{98910866-CFC1-447B-B0B1-3107397A10BE}" dt="2022-11-14T17:45:04.301" v="1437" actId="478"/>
          <ac:picMkLst>
            <pc:docMk/>
            <pc:sldMk cId="3829032825" sldId="352"/>
            <ac:picMk id="3" creationId="{E914BE24-4EC5-4061-B018-3A6FC9CD5627}"/>
          </ac:picMkLst>
        </pc:picChg>
        <pc:picChg chg="add del mod">
          <ac:chgData name="Harshman Kristina" userId="50993956-821d-4eee-81c2-772735ed7145" providerId="ADAL" clId="{98910866-CFC1-447B-B0B1-3107397A10BE}" dt="2022-11-14T17:46:09" v="1441" actId="478"/>
          <ac:picMkLst>
            <pc:docMk/>
            <pc:sldMk cId="3829032825" sldId="352"/>
            <ac:picMk id="5" creationId="{969B36D1-79D5-4C27-B68C-59C67BE304B1}"/>
          </ac:picMkLst>
        </pc:picChg>
        <pc:picChg chg="add mod ord">
          <ac:chgData name="Harshman Kristina" userId="50993956-821d-4eee-81c2-772735ed7145" providerId="ADAL" clId="{98910866-CFC1-447B-B0B1-3107397A10BE}" dt="2022-11-14T17:46:57.251" v="1469" actId="1076"/>
          <ac:picMkLst>
            <pc:docMk/>
            <pc:sldMk cId="3829032825" sldId="352"/>
            <ac:picMk id="6" creationId="{D69EE5BF-D24C-4727-B014-F2967EFB069E}"/>
          </ac:picMkLst>
        </pc:picChg>
        <pc:picChg chg="add ord">
          <ac:chgData name="Harshman Kristina" userId="50993956-821d-4eee-81c2-772735ed7145" providerId="ADAL" clId="{98910866-CFC1-447B-B0B1-3107397A10BE}" dt="2022-11-14T17:46:54.805" v="1467" actId="167"/>
          <ac:picMkLst>
            <pc:docMk/>
            <pc:sldMk cId="3829032825" sldId="352"/>
            <ac:picMk id="9" creationId="{CE3EF495-1DF2-48EB-9F6A-F2F52E096FB9}"/>
          </ac:picMkLst>
        </pc:picChg>
        <pc:picChg chg="add del mod">
          <ac:chgData name="Harshman Kristina" userId="50993956-821d-4eee-81c2-772735ed7145" providerId="ADAL" clId="{98910866-CFC1-447B-B0B1-3107397A10BE}" dt="2022-11-13T06:57:05.089" v="527" actId="478"/>
          <ac:picMkLst>
            <pc:docMk/>
            <pc:sldMk cId="3829032825" sldId="352"/>
            <ac:picMk id="13" creationId="{210B77C5-CE7D-406C-A3AB-192BACE18308}"/>
          </ac:picMkLst>
        </pc:picChg>
        <pc:picChg chg="add mod ord">
          <ac:chgData name="Harshman Kristina" userId="50993956-821d-4eee-81c2-772735ed7145" providerId="ADAL" clId="{98910866-CFC1-447B-B0B1-3107397A10BE}" dt="2022-11-14T17:47:21.056" v="1477" actId="14100"/>
          <ac:picMkLst>
            <pc:docMk/>
            <pc:sldMk cId="3829032825" sldId="352"/>
            <ac:picMk id="13" creationId="{EAE51BDD-B459-4AD2-8936-576954C45FDD}"/>
          </ac:picMkLst>
        </pc:picChg>
        <pc:picChg chg="add del mod">
          <ac:chgData name="Harshman Kristina" userId="50993956-821d-4eee-81c2-772735ed7145" providerId="ADAL" clId="{98910866-CFC1-447B-B0B1-3107397A10BE}" dt="2022-11-13T06:57:04.199" v="526" actId="478"/>
          <ac:picMkLst>
            <pc:docMk/>
            <pc:sldMk cId="3829032825" sldId="352"/>
            <ac:picMk id="15" creationId="{255EC3E8-92BA-4C8C-AD1D-DED40CF7C234}"/>
          </ac:picMkLst>
        </pc:picChg>
        <pc:picChg chg="add del mod">
          <ac:chgData name="Harshman Kristina" userId="50993956-821d-4eee-81c2-772735ed7145" providerId="ADAL" clId="{98910866-CFC1-447B-B0B1-3107397A10BE}" dt="2022-11-13T06:57:03.719" v="525" actId="478"/>
          <ac:picMkLst>
            <pc:docMk/>
            <pc:sldMk cId="3829032825" sldId="352"/>
            <ac:picMk id="17" creationId="{A2644856-A2F1-4A9A-BFBB-D4EFD1BB633F}"/>
          </ac:picMkLst>
        </pc:picChg>
        <pc:picChg chg="add del mod">
          <ac:chgData name="Harshman Kristina" userId="50993956-821d-4eee-81c2-772735ed7145" providerId="ADAL" clId="{98910866-CFC1-447B-B0B1-3107397A10BE}" dt="2022-11-13T06:57:03.049" v="524" actId="478"/>
          <ac:picMkLst>
            <pc:docMk/>
            <pc:sldMk cId="3829032825" sldId="352"/>
            <ac:picMk id="19" creationId="{3C61491A-0471-4912-8CEF-5D7B1E6DD035}"/>
          </ac:picMkLst>
        </pc:picChg>
        <pc:picChg chg="add mod">
          <ac:chgData name="Harshman Kristina" userId="50993956-821d-4eee-81c2-772735ed7145" providerId="ADAL" clId="{98910866-CFC1-447B-B0B1-3107397A10BE}" dt="2022-11-13T07:10:55.702" v="875" actId="1076"/>
          <ac:picMkLst>
            <pc:docMk/>
            <pc:sldMk cId="3829032825" sldId="352"/>
            <ac:picMk id="21" creationId="{79D91D83-B538-467E-8998-AB96B5D210B2}"/>
          </ac:picMkLst>
        </pc:picChg>
      </pc:sldChg>
      <pc:sldChg chg="addSp delSp modSp new del mod setBg setClrOvrMap">
        <pc:chgData name="Harshman Kristina" userId="50993956-821d-4eee-81c2-772735ed7145" providerId="ADAL" clId="{98910866-CFC1-447B-B0B1-3107397A10BE}" dt="2022-11-14T15:03:15.399" v="1225" actId="47"/>
        <pc:sldMkLst>
          <pc:docMk/>
          <pc:sldMk cId="2281599027" sldId="353"/>
        </pc:sldMkLst>
        <pc:spChg chg="mod">
          <ac:chgData name="Harshman Kristina" userId="50993956-821d-4eee-81c2-772735ed7145" providerId="ADAL" clId="{98910866-CFC1-447B-B0B1-3107397A10BE}" dt="2022-11-14T14:58:16.521" v="1220" actId="26606"/>
          <ac:spMkLst>
            <pc:docMk/>
            <pc:sldMk cId="2281599027" sldId="353"/>
            <ac:spMk id="2" creationId="{52FCD005-546D-4438-9F62-CE53705810EB}"/>
          </ac:spMkLst>
        </pc:spChg>
        <pc:spChg chg="add del mod">
          <ac:chgData name="Harshman Kristina" userId="50993956-821d-4eee-81c2-772735ed7145" providerId="ADAL" clId="{98910866-CFC1-447B-B0B1-3107397A10BE}" dt="2022-11-14T14:58:22.361" v="1223" actId="26606"/>
          <ac:spMkLst>
            <pc:docMk/>
            <pc:sldMk cId="2281599027" sldId="353"/>
            <ac:spMk id="3" creationId="{97DE5B58-8700-4B5C-9A86-5DFD90D9B4F2}"/>
          </ac:spMkLst>
        </pc:spChg>
        <pc:spChg chg="add del">
          <ac:chgData name="Harshman Kristina" userId="50993956-821d-4eee-81c2-772735ed7145" providerId="ADAL" clId="{98910866-CFC1-447B-B0B1-3107397A10BE}" dt="2022-11-14T14:58:01.859" v="1206" actId="26606"/>
          <ac:spMkLst>
            <pc:docMk/>
            <pc:sldMk cId="2281599027" sldId="353"/>
            <ac:spMk id="8" creationId="{2B566528-1B12-4246-9431-5C2D7D081168}"/>
          </ac:spMkLst>
        </pc:spChg>
        <pc:spChg chg="add del">
          <ac:chgData name="Harshman Kristina" userId="50993956-821d-4eee-81c2-772735ed7145" providerId="ADAL" clId="{98910866-CFC1-447B-B0B1-3107397A10BE}" dt="2022-11-14T14:58:00.278" v="1202" actId="26606"/>
          <ac:spMkLst>
            <pc:docMk/>
            <pc:sldMk cId="2281599027" sldId="353"/>
            <ac:spMk id="10" creationId="{CF62D2A7-8207-488C-9F46-316BA81A16C8}"/>
          </ac:spMkLst>
        </pc:spChg>
        <pc:spChg chg="add del">
          <ac:chgData name="Harshman Kristina" userId="50993956-821d-4eee-81c2-772735ed7145" providerId="ADAL" clId="{98910866-CFC1-447B-B0B1-3107397A10BE}" dt="2022-11-14T14:58:00.278" v="1202" actId="26606"/>
          <ac:spMkLst>
            <pc:docMk/>
            <pc:sldMk cId="2281599027" sldId="353"/>
            <ac:spMk id="12" creationId="{52AC6D7F-F068-4E11-BB06-F601D89BB980}"/>
          </ac:spMkLst>
        </pc:spChg>
        <pc:spChg chg="add del">
          <ac:chgData name="Harshman Kristina" userId="50993956-821d-4eee-81c2-772735ed7145" providerId="ADAL" clId="{98910866-CFC1-447B-B0B1-3107397A10BE}" dt="2022-11-14T14:58:00.278" v="1202" actId="26606"/>
          <ac:spMkLst>
            <pc:docMk/>
            <pc:sldMk cId="2281599027" sldId="353"/>
            <ac:spMk id="13" creationId="{97DE5B58-8700-4B5C-9A86-5DFD90D9B4F2}"/>
          </ac:spMkLst>
        </pc:spChg>
        <pc:spChg chg="add del">
          <ac:chgData name="Harshman Kristina" userId="50993956-821d-4eee-81c2-772735ed7145" providerId="ADAL" clId="{98910866-CFC1-447B-B0B1-3107397A10BE}" dt="2022-11-14T14:58:01.069" v="1204" actId="26606"/>
          <ac:spMkLst>
            <pc:docMk/>
            <pc:sldMk cId="2281599027" sldId="353"/>
            <ac:spMk id="16" creationId="{97DE5B58-8700-4B5C-9A86-5DFD90D9B4F2}"/>
          </ac:spMkLst>
        </pc:spChg>
        <pc:spChg chg="add del">
          <ac:chgData name="Harshman Kristina" userId="50993956-821d-4eee-81c2-772735ed7145" providerId="ADAL" clId="{98910866-CFC1-447B-B0B1-3107397A10BE}" dt="2022-11-14T14:58:01.069" v="1204" actId="26606"/>
          <ac:spMkLst>
            <pc:docMk/>
            <pc:sldMk cId="2281599027" sldId="353"/>
            <ac:spMk id="17" creationId="{59A309A7-1751-4ABE-A3C1-EEC40366AD89}"/>
          </ac:spMkLst>
        </pc:spChg>
        <pc:spChg chg="add del">
          <ac:chgData name="Harshman Kristina" userId="50993956-821d-4eee-81c2-772735ed7145" providerId="ADAL" clId="{98910866-CFC1-447B-B0B1-3107397A10BE}" dt="2022-11-14T14:58:01.069" v="1204" actId="26606"/>
          <ac:spMkLst>
            <pc:docMk/>
            <pc:sldMk cId="2281599027" sldId="353"/>
            <ac:spMk id="18" creationId="{967D8EB6-EAE1-4F9C-B398-83321E287204}"/>
          </ac:spMkLst>
        </pc:spChg>
        <pc:spChg chg="add del">
          <ac:chgData name="Harshman Kristina" userId="50993956-821d-4eee-81c2-772735ed7145" providerId="ADAL" clId="{98910866-CFC1-447B-B0B1-3107397A10BE}" dt="2022-11-14T14:58:01.859" v="1206" actId="26606"/>
          <ac:spMkLst>
            <pc:docMk/>
            <pc:sldMk cId="2281599027" sldId="353"/>
            <ac:spMk id="21" creationId="{97DE5B58-8700-4B5C-9A86-5DFD90D9B4F2}"/>
          </ac:spMkLst>
        </pc:spChg>
        <pc:spChg chg="add del">
          <ac:chgData name="Harshman Kristina" userId="50993956-821d-4eee-81c2-772735ed7145" providerId="ADAL" clId="{98910866-CFC1-447B-B0B1-3107397A10BE}" dt="2022-11-14T14:58:01.859" v="1206" actId="26606"/>
          <ac:spMkLst>
            <pc:docMk/>
            <pc:sldMk cId="2281599027" sldId="353"/>
            <ac:spMk id="22" creationId="{2E80C965-DB6D-4F81-9E9E-B027384D0BD6}"/>
          </ac:spMkLst>
        </pc:spChg>
        <pc:spChg chg="add del">
          <ac:chgData name="Harshman Kristina" userId="50993956-821d-4eee-81c2-772735ed7145" providerId="ADAL" clId="{98910866-CFC1-447B-B0B1-3107397A10BE}" dt="2022-11-14T14:58:01.859" v="1206" actId="26606"/>
          <ac:spMkLst>
            <pc:docMk/>
            <pc:sldMk cId="2281599027" sldId="353"/>
            <ac:spMk id="23" creationId="{A580F890-B085-4E95-96AA-55AEBEC5CE6E}"/>
          </ac:spMkLst>
        </pc:spChg>
        <pc:spChg chg="add del">
          <ac:chgData name="Harshman Kristina" userId="50993956-821d-4eee-81c2-772735ed7145" providerId="ADAL" clId="{98910866-CFC1-447B-B0B1-3107397A10BE}" dt="2022-11-14T14:58:01.859" v="1206" actId="26606"/>
          <ac:spMkLst>
            <pc:docMk/>
            <pc:sldMk cId="2281599027" sldId="353"/>
            <ac:spMk id="24" creationId="{D3F51FEB-38FB-4F6C-9F7B-2F2AFAB65463}"/>
          </ac:spMkLst>
        </pc:spChg>
        <pc:spChg chg="add del">
          <ac:chgData name="Harshman Kristina" userId="50993956-821d-4eee-81c2-772735ed7145" providerId="ADAL" clId="{98910866-CFC1-447B-B0B1-3107397A10BE}" dt="2022-11-14T14:58:01.859" v="1206" actId="26606"/>
          <ac:spMkLst>
            <pc:docMk/>
            <pc:sldMk cId="2281599027" sldId="353"/>
            <ac:spMk id="25" creationId="{1E547BA6-BAE0-43BB-A7CA-60F69CE252F0}"/>
          </ac:spMkLst>
        </pc:spChg>
        <pc:spChg chg="add del">
          <ac:chgData name="Harshman Kristina" userId="50993956-821d-4eee-81c2-772735ed7145" providerId="ADAL" clId="{98910866-CFC1-447B-B0B1-3107397A10BE}" dt="2022-11-14T14:58:02.337" v="1208" actId="26606"/>
          <ac:spMkLst>
            <pc:docMk/>
            <pc:sldMk cId="2281599027" sldId="353"/>
            <ac:spMk id="27" creationId="{907EF6B7-1338-4443-8C46-6A318D952DFD}"/>
          </ac:spMkLst>
        </pc:spChg>
        <pc:spChg chg="add del">
          <ac:chgData name="Harshman Kristina" userId="50993956-821d-4eee-81c2-772735ed7145" providerId="ADAL" clId="{98910866-CFC1-447B-B0B1-3107397A10BE}" dt="2022-11-14T14:58:02.337" v="1208" actId="26606"/>
          <ac:spMkLst>
            <pc:docMk/>
            <pc:sldMk cId="2281599027" sldId="353"/>
            <ac:spMk id="28" creationId="{DAAE4CDD-124C-4DCF-9584-B6033B545DD5}"/>
          </ac:spMkLst>
        </pc:spChg>
        <pc:spChg chg="add del">
          <ac:chgData name="Harshman Kristina" userId="50993956-821d-4eee-81c2-772735ed7145" providerId="ADAL" clId="{98910866-CFC1-447B-B0B1-3107397A10BE}" dt="2022-11-14T14:58:02.337" v="1208" actId="26606"/>
          <ac:spMkLst>
            <pc:docMk/>
            <pc:sldMk cId="2281599027" sldId="353"/>
            <ac:spMk id="29" creationId="{081E4A58-353D-44AE-B2FC-2A74E2E400F7}"/>
          </ac:spMkLst>
        </pc:spChg>
        <pc:spChg chg="add del">
          <ac:chgData name="Harshman Kristina" userId="50993956-821d-4eee-81c2-772735ed7145" providerId="ADAL" clId="{98910866-CFC1-447B-B0B1-3107397A10BE}" dt="2022-11-14T14:58:02.337" v="1208" actId="26606"/>
          <ac:spMkLst>
            <pc:docMk/>
            <pc:sldMk cId="2281599027" sldId="353"/>
            <ac:spMk id="30" creationId="{97DE5B58-8700-4B5C-9A86-5DFD90D9B4F2}"/>
          </ac:spMkLst>
        </pc:spChg>
        <pc:spChg chg="add del">
          <ac:chgData name="Harshman Kristina" userId="50993956-821d-4eee-81c2-772735ed7145" providerId="ADAL" clId="{98910866-CFC1-447B-B0B1-3107397A10BE}" dt="2022-11-14T14:58:03.542" v="1210" actId="26606"/>
          <ac:spMkLst>
            <pc:docMk/>
            <pc:sldMk cId="2281599027" sldId="353"/>
            <ac:spMk id="32" creationId="{B50AB553-2A96-4A92-96F2-93548E096954}"/>
          </ac:spMkLst>
        </pc:spChg>
        <pc:spChg chg="add del">
          <ac:chgData name="Harshman Kristina" userId="50993956-821d-4eee-81c2-772735ed7145" providerId="ADAL" clId="{98910866-CFC1-447B-B0B1-3107397A10BE}" dt="2022-11-14T14:58:08.399" v="1214" actId="26606"/>
          <ac:spMkLst>
            <pc:docMk/>
            <pc:sldMk cId="2281599027" sldId="353"/>
            <ac:spMk id="38" creationId="{3A5B4632-C963-4296-86F0-79AA9EA5AE98}"/>
          </ac:spMkLst>
        </pc:spChg>
        <pc:spChg chg="add del">
          <ac:chgData name="Harshman Kristina" userId="50993956-821d-4eee-81c2-772735ed7145" providerId="ADAL" clId="{98910866-CFC1-447B-B0B1-3107397A10BE}" dt="2022-11-14T14:58:09.998" v="1216" actId="26606"/>
          <ac:spMkLst>
            <pc:docMk/>
            <pc:sldMk cId="2281599027" sldId="353"/>
            <ac:spMk id="41" creationId="{6D19922F-AD68-4E94-85E8-0AA44A1B1AFC}"/>
          </ac:spMkLst>
        </pc:spChg>
        <pc:spChg chg="add del">
          <ac:chgData name="Harshman Kristina" userId="50993956-821d-4eee-81c2-772735ed7145" providerId="ADAL" clId="{98910866-CFC1-447B-B0B1-3107397A10BE}" dt="2022-11-14T14:58:11.207" v="1218" actId="26606"/>
          <ac:spMkLst>
            <pc:docMk/>
            <pc:sldMk cId="2281599027" sldId="353"/>
            <ac:spMk id="44" creationId="{35DB3719-6FDC-4E5D-891D-FF40B7300F64}"/>
          </ac:spMkLst>
        </pc:spChg>
        <pc:spChg chg="add del">
          <ac:chgData name="Harshman Kristina" userId="50993956-821d-4eee-81c2-772735ed7145" providerId="ADAL" clId="{98910866-CFC1-447B-B0B1-3107397A10BE}" dt="2022-11-14T14:58:11.207" v="1218" actId="26606"/>
          <ac:spMkLst>
            <pc:docMk/>
            <pc:sldMk cId="2281599027" sldId="353"/>
            <ac:spMk id="45" creationId="{E0CBAC23-2E3F-4A90-BA59-F8299F6A5439}"/>
          </ac:spMkLst>
        </pc:spChg>
        <pc:spChg chg="add del">
          <ac:chgData name="Harshman Kristina" userId="50993956-821d-4eee-81c2-772735ed7145" providerId="ADAL" clId="{98910866-CFC1-447B-B0B1-3107397A10BE}" dt="2022-11-14T14:58:16.521" v="1220" actId="26606"/>
          <ac:spMkLst>
            <pc:docMk/>
            <pc:sldMk cId="2281599027" sldId="353"/>
            <ac:spMk id="48" creationId="{B819A166-7571-4003-A6B8-B62034C3ED30}"/>
          </ac:spMkLst>
        </pc:spChg>
        <pc:graphicFrameChg chg="add del">
          <ac:chgData name="Harshman Kristina" userId="50993956-821d-4eee-81c2-772735ed7145" providerId="ADAL" clId="{98910866-CFC1-447B-B0B1-3107397A10BE}" dt="2022-11-14T14:57:54.072" v="1194" actId="26606"/>
          <ac:graphicFrameMkLst>
            <pc:docMk/>
            <pc:sldMk cId="2281599027" sldId="353"/>
            <ac:graphicFrameMk id="5" creationId="{A04E6A09-2F44-2F87-6F96-3FCE35ADDE0F}"/>
          </ac:graphicFrameMkLst>
        </pc:graphicFrameChg>
        <pc:graphicFrameChg chg="add del">
          <ac:chgData name="Harshman Kristina" userId="50993956-821d-4eee-81c2-772735ed7145" providerId="ADAL" clId="{98910866-CFC1-447B-B0B1-3107397A10BE}" dt="2022-11-14T14:57:55.469" v="1196" actId="26606"/>
          <ac:graphicFrameMkLst>
            <pc:docMk/>
            <pc:sldMk cId="2281599027" sldId="353"/>
            <ac:graphicFrameMk id="7" creationId="{F9498AF9-666C-7067-D192-19C9F46311B0}"/>
          </ac:graphicFrameMkLst>
        </pc:graphicFrameChg>
        <pc:graphicFrameChg chg="add del">
          <ac:chgData name="Harshman Kristina" userId="50993956-821d-4eee-81c2-772735ed7145" providerId="ADAL" clId="{98910866-CFC1-447B-B0B1-3107397A10BE}" dt="2022-11-14T14:57:56.245" v="1198" actId="26606"/>
          <ac:graphicFrameMkLst>
            <pc:docMk/>
            <pc:sldMk cId="2281599027" sldId="353"/>
            <ac:graphicFrameMk id="9" creationId="{7FF1CD76-2C0E-9F11-EFED-3AF070A29F35}"/>
          </ac:graphicFrameMkLst>
        </pc:graphicFrameChg>
        <pc:graphicFrameChg chg="add del">
          <ac:chgData name="Harshman Kristina" userId="50993956-821d-4eee-81c2-772735ed7145" providerId="ADAL" clId="{98910866-CFC1-447B-B0B1-3107397A10BE}" dt="2022-11-14T14:57:59.162" v="1200" actId="26606"/>
          <ac:graphicFrameMkLst>
            <pc:docMk/>
            <pc:sldMk cId="2281599027" sldId="353"/>
            <ac:graphicFrameMk id="11" creationId="{8701FFBF-2174-3CB0-ED24-3FA35014AA65}"/>
          </ac:graphicFrameMkLst>
        </pc:graphicFrameChg>
        <pc:graphicFrameChg chg="add del">
          <ac:chgData name="Harshman Kristina" userId="50993956-821d-4eee-81c2-772735ed7145" providerId="ADAL" clId="{98910866-CFC1-447B-B0B1-3107397A10BE}" dt="2022-11-14T14:58:03.542" v="1210" actId="26606"/>
          <ac:graphicFrameMkLst>
            <pc:docMk/>
            <pc:sldMk cId="2281599027" sldId="353"/>
            <ac:graphicFrameMk id="33" creationId="{D13A61FD-978A-5F3E-150E-5D41D75FF375}"/>
          </ac:graphicFrameMkLst>
        </pc:graphicFrameChg>
        <pc:graphicFrameChg chg="add del">
          <ac:chgData name="Harshman Kristina" userId="50993956-821d-4eee-81c2-772735ed7145" providerId="ADAL" clId="{98910866-CFC1-447B-B0B1-3107397A10BE}" dt="2022-11-14T14:58:06.465" v="1212" actId="26606"/>
          <ac:graphicFrameMkLst>
            <pc:docMk/>
            <pc:sldMk cId="2281599027" sldId="353"/>
            <ac:graphicFrameMk id="36" creationId="{2DEC99E7-8FEF-3728-7B90-61123C626EDA}"/>
          </ac:graphicFrameMkLst>
        </pc:graphicFrameChg>
        <pc:graphicFrameChg chg="add del">
          <ac:chgData name="Harshman Kristina" userId="50993956-821d-4eee-81c2-772735ed7145" providerId="ADAL" clId="{98910866-CFC1-447B-B0B1-3107397A10BE}" dt="2022-11-14T14:58:08.399" v="1214" actId="26606"/>
          <ac:graphicFrameMkLst>
            <pc:docMk/>
            <pc:sldMk cId="2281599027" sldId="353"/>
            <ac:graphicFrameMk id="39" creationId="{7134925D-F266-3B17-FE84-4DD06866CDEB}"/>
          </ac:graphicFrameMkLst>
        </pc:graphicFrameChg>
        <pc:graphicFrameChg chg="add del">
          <ac:chgData name="Harshman Kristina" userId="50993956-821d-4eee-81c2-772735ed7145" providerId="ADAL" clId="{98910866-CFC1-447B-B0B1-3107397A10BE}" dt="2022-11-14T14:58:09.998" v="1216" actId="26606"/>
          <ac:graphicFrameMkLst>
            <pc:docMk/>
            <pc:sldMk cId="2281599027" sldId="353"/>
            <ac:graphicFrameMk id="42" creationId="{5B485EC2-8AA1-EF25-8C8B-212377694501}"/>
          </ac:graphicFrameMkLst>
        </pc:graphicFrameChg>
        <pc:graphicFrameChg chg="add del">
          <ac:chgData name="Harshman Kristina" userId="50993956-821d-4eee-81c2-772735ed7145" providerId="ADAL" clId="{98910866-CFC1-447B-B0B1-3107397A10BE}" dt="2022-11-14T14:58:11.207" v="1218" actId="26606"/>
          <ac:graphicFrameMkLst>
            <pc:docMk/>
            <pc:sldMk cId="2281599027" sldId="353"/>
            <ac:graphicFrameMk id="46" creationId="{E55D8892-437B-20AA-B018-E93589427CD9}"/>
          </ac:graphicFrameMkLst>
        </pc:graphicFrameChg>
        <pc:graphicFrameChg chg="add del">
          <ac:chgData name="Harshman Kristina" userId="50993956-821d-4eee-81c2-772735ed7145" providerId="ADAL" clId="{98910866-CFC1-447B-B0B1-3107397A10BE}" dt="2022-11-14T14:58:16.521" v="1220" actId="26606"/>
          <ac:graphicFrameMkLst>
            <pc:docMk/>
            <pc:sldMk cId="2281599027" sldId="353"/>
            <ac:graphicFrameMk id="49" creationId="{900A3C2A-0F26-4D5D-B7B3-A64ACCEC3006}"/>
          </ac:graphicFrameMkLst>
        </pc:graphicFrameChg>
        <pc:graphicFrameChg chg="add del">
          <ac:chgData name="Harshman Kristina" userId="50993956-821d-4eee-81c2-772735ed7145" providerId="ADAL" clId="{98910866-CFC1-447B-B0B1-3107397A10BE}" dt="2022-11-14T14:58:22.337" v="1222" actId="26606"/>
          <ac:graphicFrameMkLst>
            <pc:docMk/>
            <pc:sldMk cId="2281599027" sldId="353"/>
            <ac:graphicFrameMk id="51" creationId="{8701FFBF-2174-3CB0-ED24-3FA35014AA65}"/>
          </ac:graphicFrameMkLst>
        </pc:graphicFrameChg>
        <pc:graphicFrameChg chg="add">
          <ac:chgData name="Harshman Kristina" userId="50993956-821d-4eee-81c2-772735ed7145" providerId="ADAL" clId="{98910866-CFC1-447B-B0B1-3107397A10BE}" dt="2022-11-14T14:58:22.361" v="1223" actId="26606"/>
          <ac:graphicFrameMkLst>
            <pc:docMk/>
            <pc:sldMk cId="2281599027" sldId="353"/>
            <ac:graphicFrameMk id="53" creationId="{F9498AF9-666C-7067-D192-19C9F46311B0}"/>
          </ac:graphicFrameMkLst>
        </pc:graphicFrameChg>
        <pc:picChg chg="add del">
          <ac:chgData name="Harshman Kristina" userId="50993956-821d-4eee-81c2-772735ed7145" providerId="ADAL" clId="{98910866-CFC1-447B-B0B1-3107397A10BE}" dt="2022-11-14T14:58:03.542" v="1210" actId="26606"/>
          <ac:picMkLst>
            <pc:docMk/>
            <pc:sldMk cId="2281599027" sldId="353"/>
            <ac:picMk id="6" creationId="{9BB503DC-2CF0-E1C0-227D-45561F0EB28A}"/>
          </ac:picMkLst>
        </pc:picChg>
        <pc:picChg chg="add del">
          <ac:chgData name="Harshman Kristina" userId="50993956-821d-4eee-81c2-772735ed7145" providerId="ADAL" clId="{98910866-CFC1-447B-B0B1-3107397A10BE}" dt="2022-11-14T14:58:00.278" v="1202" actId="26606"/>
          <ac:picMkLst>
            <pc:docMk/>
            <pc:sldMk cId="2281599027" sldId="353"/>
            <ac:picMk id="14" creationId="{78256B2B-3487-B075-9708-C9CA4BF200A0}"/>
          </ac:picMkLst>
        </pc:picChg>
        <pc:picChg chg="add del">
          <ac:chgData name="Harshman Kristina" userId="50993956-821d-4eee-81c2-772735ed7145" providerId="ADAL" clId="{98910866-CFC1-447B-B0B1-3107397A10BE}" dt="2022-11-14T14:58:01.069" v="1204" actId="26606"/>
          <ac:picMkLst>
            <pc:docMk/>
            <pc:sldMk cId="2281599027" sldId="353"/>
            <ac:picMk id="19" creationId="{B70599F8-C06D-98F5-D704-CB7A154A2029}"/>
          </ac:picMkLst>
        </pc:picChg>
        <pc:picChg chg="add del">
          <ac:chgData name="Harshman Kristina" userId="50993956-821d-4eee-81c2-772735ed7145" providerId="ADAL" clId="{98910866-CFC1-447B-B0B1-3107397A10BE}" dt="2022-11-14T14:58:06.465" v="1212" actId="26606"/>
          <ac:picMkLst>
            <pc:docMk/>
            <pc:sldMk cId="2281599027" sldId="353"/>
            <ac:picMk id="35" creationId="{9197DEBD-F60C-D757-D436-77C82A4D6594}"/>
          </ac:picMkLst>
        </pc:picChg>
      </pc:sldChg>
      <pc:sldChg chg="addSp delSp modSp new mod setBg modNotesTx">
        <pc:chgData name="Harshman Kristina" userId="50993956-821d-4eee-81c2-772735ed7145" providerId="ADAL" clId="{98910866-CFC1-447B-B0B1-3107397A10BE}" dt="2022-11-17T17:16:34.127" v="1535"/>
        <pc:sldMkLst>
          <pc:docMk/>
          <pc:sldMk cId="2752264150" sldId="354"/>
        </pc:sldMkLst>
        <pc:spChg chg="del">
          <ac:chgData name="Harshman Kristina" userId="50993956-821d-4eee-81c2-772735ed7145" providerId="ADAL" clId="{98910866-CFC1-447B-B0B1-3107397A10BE}" dt="2022-11-14T15:03:19.870" v="1227" actId="26606"/>
          <ac:spMkLst>
            <pc:docMk/>
            <pc:sldMk cId="2752264150" sldId="354"/>
            <ac:spMk id="2" creationId="{4B3B8174-DD40-4FAE-B5A3-14EFE849D2B1}"/>
          </ac:spMkLst>
        </pc:spChg>
        <pc:spChg chg="del">
          <ac:chgData name="Harshman Kristina" userId="50993956-821d-4eee-81c2-772735ed7145" providerId="ADAL" clId="{98910866-CFC1-447B-B0B1-3107397A10BE}" dt="2022-11-14T15:03:19.870" v="1227" actId="26606"/>
          <ac:spMkLst>
            <pc:docMk/>
            <pc:sldMk cId="2752264150" sldId="354"/>
            <ac:spMk id="3" creationId="{0EC51A14-E918-48C8-9C11-5F5BB688E7E0}"/>
          </ac:spMkLst>
        </pc:spChg>
        <pc:spChg chg="add">
          <ac:chgData name="Harshman Kristina" userId="50993956-821d-4eee-81c2-772735ed7145" providerId="ADAL" clId="{98910866-CFC1-447B-B0B1-3107397A10BE}" dt="2022-11-14T15:03:19.870" v="1227" actId="26606"/>
          <ac:spMkLst>
            <pc:docMk/>
            <pc:sldMk cId="2752264150" sldId="354"/>
            <ac:spMk id="10" creationId="{F3060C83-F051-4F0E-ABAD-AA0DFC48B218}"/>
          </ac:spMkLst>
        </pc:spChg>
        <pc:spChg chg="add">
          <ac:chgData name="Harshman Kristina" userId="50993956-821d-4eee-81c2-772735ed7145" providerId="ADAL" clId="{98910866-CFC1-447B-B0B1-3107397A10BE}" dt="2022-11-14T15:03:19.870" v="1227" actId="26606"/>
          <ac:spMkLst>
            <pc:docMk/>
            <pc:sldMk cId="2752264150" sldId="354"/>
            <ac:spMk id="12" creationId="{83C98ABE-055B-441F-B07E-44F97F083C39}"/>
          </ac:spMkLst>
        </pc:spChg>
        <pc:spChg chg="add">
          <ac:chgData name="Harshman Kristina" userId="50993956-821d-4eee-81c2-772735ed7145" providerId="ADAL" clId="{98910866-CFC1-447B-B0B1-3107397A10BE}" dt="2022-11-14T15:03:19.870" v="1227" actId="26606"/>
          <ac:spMkLst>
            <pc:docMk/>
            <pc:sldMk cId="2752264150" sldId="354"/>
            <ac:spMk id="14" creationId="{29FDB030-9B49-4CED-8CCD-4D99382388AC}"/>
          </ac:spMkLst>
        </pc:spChg>
        <pc:spChg chg="add">
          <ac:chgData name="Harshman Kristina" userId="50993956-821d-4eee-81c2-772735ed7145" providerId="ADAL" clId="{98910866-CFC1-447B-B0B1-3107397A10BE}" dt="2022-11-14T15:03:19.870" v="1227" actId="26606"/>
          <ac:spMkLst>
            <pc:docMk/>
            <pc:sldMk cId="2752264150" sldId="354"/>
            <ac:spMk id="16" creationId="{3783CA14-24A1-485C-8B30-D6A5D87987AD}"/>
          </ac:spMkLst>
        </pc:spChg>
        <pc:spChg chg="add">
          <ac:chgData name="Harshman Kristina" userId="50993956-821d-4eee-81c2-772735ed7145" providerId="ADAL" clId="{98910866-CFC1-447B-B0B1-3107397A10BE}" dt="2022-11-14T15:03:19.870" v="1227" actId="26606"/>
          <ac:spMkLst>
            <pc:docMk/>
            <pc:sldMk cId="2752264150" sldId="354"/>
            <ac:spMk id="18" creationId="{9A97C86A-04D6-40F7-AE84-31AB43E6A846}"/>
          </ac:spMkLst>
        </pc:spChg>
        <pc:spChg chg="add">
          <ac:chgData name="Harshman Kristina" userId="50993956-821d-4eee-81c2-772735ed7145" providerId="ADAL" clId="{98910866-CFC1-447B-B0B1-3107397A10BE}" dt="2022-11-14T15:03:19.870" v="1227" actId="26606"/>
          <ac:spMkLst>
            <pc:docMk/>
            <pc:sldMk cId="2752264150" sldId="354"/>
            <ac:spMk id="20" creationId="{FF9F2414-84E8-453E-B1F3-389FDE8192D9}"/>
          </ac:spMkLst>
        </pc:spChg>
        <pc:spChg chg="add">
          <ac:chgData name="Harshman Kristina" userId="50993956-821d-4eee-81c2-772735ed7145" providerId="ADAL" clId="{98910866-CFC1-447B-B0B1-3107397A10BE}" dt="2022-11-14T15:03:19.870" v="1227" actId="26606"/>
          <ac:spMkLst>
            <pc:docMk/>
            <pc:sldMk cId="2752264150" sldId="354"/>
            <ac:spMk id="22" creationId="{3ECA69A1-7536-43AC-85EF-C7106179F5ED}"/>
          </ac:spMkLst>
        </pc:spChg>
        <pc:picChg chg="add mod ord">
          <ac:chgData name="Harshman Kristina" userId="50993956-821d-4eee-81c2-772735ed7145" providerId="ADAL" clId="{98910866-CFC1-447B-B0B1-3107397A10BE}" dt="2022-11-14T15:04:13.164" v="1239" actId="1036"/>
          <ac:picMkLst>
            <pc:docMk/>
            <pc:sldMk cId="2752264150" sldId="354"/>
            <ac:picMk id="5" creationId="{06359033-187F-4541-9376-881BB523B924}"/>
          </ac:picMkLst>
        </pc:picChg>
      </pc:sldChg>
      <pc:sldChg chg="addSp modSp new del mod">
        <pc:chgData name="Harshman Kristina" userId="50993956-821d-4eee-81c2-772735ed7145" providerId="ADAL" clId="{98910866-CFC1-447B-B0B1-3107397A10BE}" dt="2022-11-14T15:18:23.981" v="1291" actId="47"/>
        <pc:sldMkLst>
          <pc:docMk/>
          <pc:sldMk cId="631759123" sldId="355"/>
        </pc:sldMkLst>
        <pc:graphicFrameChg chg="add mod">
          <ac:chgData name="Harshman Kristina" userId="50993956-821d-4eee-81c2-772735ed7145" providerId="ADAL" clId="{98910866-CFC1-447B-B0B1-3107397A10BE}" dt="2022-11-14T15:18:17.168" v="1290" actId="14100"/>
          <ac:graphicFrameMkLst>
            <pc:docMk/>
            <pc:sldMk cId="631759123" sldId="355"/>
            <ac:graphicFrameMk id="6" creationId="{559D163B-2FC6-42D9-8987-8A97180A1357}"/>
          </ac:graphicFrameMkLst>
        </pc:graphicFrame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29EC95-855C-4D9B-945C-F6985BBAB6B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C26C73B1-D126-4B04-883F-5385763007DA}">
      <dgm:prSet/>
      <dgm:spPr/>
      <dgm:t>
        <a:bodyPr/>
        <a:lstStyle/>
        <a:p>
          <a:r>
            <a:rPr lang="en-US" b="1" dirty="0"/>
            <a:t>Welcome</a:t>
          </a:r>
        </a:p>
        <a:p>
          <a:r>
            <a:rPr lang="en-US" b="1" dirty="0"/>
            <a:t>Mr. Jones, SHS Principal</a:t>
          </a:r>
          <a:endParaRPr lang="en-US" dirty="0"/>
        </a:p>
      </dgm:t>
    </dgm:pt>
    <dgm:pt modelId="{5D6FEA74-AA4C-4896-B3B6-2B0E3CD48612}" type="parTrans" cxnId="{F79C7AC4-C6A4-4520-8E32-0E0A25424252}">
      <dgm:prSet/>
      <dgm:spPr/>
      <dgm:t>
        <a:bodyPr/>
        <a:lstStyle/>
        <a:p>
          <a:endParaRPr lang="en-US" sz="2000"/>
        </a:p>
      </dgm:t>
    </dgm:pt>
    <dgm:pt modelId="{DDF347C2-597E-43B0-A06D-51EAC41C37DF}" type="sibTrans" cxnId="{F79C7AC4-C6A4-4520-8E32-0E0A25424252}">
      <dgm:prSet/>
      <dgm:spPr/>
      <dgm:t>
        <a:bodyPr/>
        <a:lstStyle/>
        <a:p>
          <a:endParaRPr lang="en-US"/>
        </a:p>
      </dgm:t>
    </dgm:pt>
    <dgm:pt modelId="{549C64C6-D8A6-4EE6-B54C-102CE1D33BA8}">
      <dgm:prSet/>
      <dgm:spPr/>
      <dgm:t>
        <a:bodyPr/>
        <a:lstStyle/>
        <a:p>
          <a:r>
            <a:rPr lang="en-US" b="1" dirty="0"/>
            <a:t>AICE Program Overview</a:t>
          </a:r>
        </a:p>
        <a:p>
          <a:r>
            <a:rPr lang="en-US" b="1" dirty="0"/>
            <a:t>Mrs. Harshman, AICE Coordinator		</a:t>
          </a:r>
          <a:endParaRPr lang="en-US" dirty="0"/>
        </a:p>
      </dgm:t>
    </dgm:pt>
    <dgm:pt modelId="{EDFA1A27-FDA9-4DAB-A642-9377ABB04268}" type="parTrans" cxnId="{19468D23-1A94-4615-9161-E36177424E0A}">
      <dgm:prSet/>
      <dgm:spPr/>
      <dgm:t>
        <a:bodyPr/>
        <a:lstStyle/>
        <a:p>
          <a:endParaRPr lang="en-US" sz="2000"/>
        </a:p>
      </dgm:t>
    </dgm:pt>
    <dgm:pt modelId="{2F24D51E-52FB-492B-819C-EB7E8FDCF3B6}" type="sibTrans" cxnId="{19468D23-1A94-4615-9161-E36177424E0A}">
      <dgm:prSet/>
      <dgm:spPr/>
      <dgm:t>
        <a:bodyPr/>
        <a:lstStyle/>
        <a:p>
          <a:endParaRPr lang="en-US"/>
        </a:p>
      </dgm:t>
    </dgm:pt>
    <dgm:pt modelId="{F6385D69-1B51-49AF-9145-E5BA323ECA66}">
      <dgm:prSet/>
      <dgm:spPr/>
      <dgm:t>
        <a:bodyPr/>
        <a:lstStyle/>
        <a:p>
          <a:r>
            <a:rPr lang="en-US" b="1" dirty="0"/>
            <a:t>AICE Application Process	</a:t>
          </a:r>
        </a:p>
        <a:p>
          <a:r>
            <a:rPr lang="en-US" b="1" dirty="0"/>
            <a:t>Mrs. Harshman, AICE Coordinator</a:t>
          </a:r>
          <a:endParaRPr lang="en-US" dirty="0"/>
        </a:p>
      </dgm:t>
    </dgm:pt>
    <dgm:pt modelId="{93970730-53BD-483A-845A-B357885F2DEC}" type="parTrans" cxnId="{E4D1B758-151F-4E60-BD57-0E7817AB270F}">
      <dgm:prSet/>
      <dgm:spPr/>
      <dgm:t>
        <a:bodyPr/>
        <a:lstStyle/>
        <a:p>
          <a:endParaRPr lang="en-US" sz="2000"/>
        </a:p>
      </dgm:t>
    </dgm:pt>
    <dgm:pt modelId="{397A01B5-3FEA-4818-B2D2-8726C872D9A0}" type="sibTrans" cxnId="{E4D1B758-151F-4E60-BD57-0E7817AB270F}">
      <dgm:prSet/>
      <dgm:spPr/>
      <dgm:t>
        <a:bodyPr/>
        <a:lstStyle/>
        <a:p>
          <a:endParaRPr lang="en-US"/>
        </a:p>
      </dgm:t>
    </dgm:pt>
    <dgm:pt modelId="{478CFD57-E631-4F13-87EA-E47CB6CA502C}">
      <dgm:prSet/>
      <dgm:spPr/>
      <dgm:t>
        <a:bodyPr/>
        <a:lstStyle/>
        <a:p>
          <a:r>
            <a:rPr lang="en-US" b="1"/>
            <a:t>MaST at SHS				</a:t>
          </a:r>
        </a:p>
        <a:p>
          <a:r>
            <a:rPr lang="en-US" b="1"/>
            <a:t>Mr. Harshman</a:t>
          </a:r>
          <a:endParaRPr lang="en-US"/>
        </a:p>
      </dgm:t>
    </dgm:pt>
    <dgm:pt modelId="{759E718C-8B04-4433-8BFB-1AEBF3322271}" type="parTrans" cxnId="{BC3F6C09-985C-4C07-B604-24D8770A73AE}">
      <dgm:prSet/>
      <dgm:spPr/>
      <dgm:t>
        <a:bodyPr/>
        <a:lstStyle/>
        <a:p>
          <a:endParaRPr lang="en-US" sz="2000"/>
        </a:p>
      </dgm:t>
    </dgm:pt>
    <dgm:pt modelId="{D6DF3DE4-4771-44CC-937E-049F8C4A5E2C}" type="sibTrans" cxnId="{BC3F6C09-985C-4C07-B604-24D8770A73AE}">
      <dgm:prSet/>
      <dgm:spPr/>
      <dgm:t>
        <a:bodyPr/>
        <a:lstStyle/>
        <a:p>
          <a:endParaRPr lang="en-US"/>
        </a:p>
      </dgm:t>
    </dgm:pt>
    <dgm:pt modelId="{C20806E4-B1B4-473C-9B91-0BF7EC8746C9}">
      <dgm:prSet/>
      <dgm:spPr/>
      <dgm:t>
        <a:bodyPr/>
        <a:lstStyle/>
        <a:p>
          <a:r>
            <a:rPr lang="en-US" b="1" dirty="0"/>
            <a:t>AICE and Mast Students			</a:t>
          </a:r>
          <a:endParaRPr lang="en-US" dirty="0"/>
        </a:p>
      </dgm:t>
    </dgm:pt>
    <dgm:pt modelId="{C96058EC-DE6E-498B-A34D-F946727E44CA}" type="parTrans" cxnId="{9150D2E2-A875-4B2D-9EC0-B487B8B0B36A}">
      <dgm:prSet/>
      <dgm:spPr/>
      <dgm:t>
        <a:bodyPr/>
        <a:lstStyle/>
        <a:p>
          <a:endParaRPr lang="en-US" sz="2000"/>
        </a:p>
      </dgm:t>
    </dgm:pt>
    <dgm:pt modelId="{C076E905-86FF-4B83-B5E7-0646BD509684}" type="sibTrans" cxnId="{9150D2E2-A875-4B2D-9EC0-B487B8B0B36A}">
      <dgm:prSet/>
      <dgm:spPr/>
      <dgm:t>
        <a:bodyPr/>
        <a:lstStyle/>
        <a:p>
          <a:endParaRPr lang="en-US"/>
        </a:p>
      </dgm:t>
    </dgm:pt>
    <dgm:pt modelId="{B8FE46D3-5B03-4BA0-B995-8D3F32A29A2E}" type="pres">
      <dgm:prSet presAssocID="{9F29EC95-855C-4D9B-945C-F6985BBAB6B0}" presName="vert0" presStyleCnt="0">
        <dgm:presLayoutVars>
          <dgm:dir/>
          <dgm:animOne val="branch"/>
          <dgm:animLvl val="lvl"/>
        </dgm:presLayoutVars>
      </dgm:prSet>
      <dgm:spPr/>
    </dgm:pt>
    <dgm:pt modelId="{1966F71A-474D-42AF-A483-25BDD664BCF5}" type="pres">
      <dgm:prSet presAssocID="{C26C73B1-D126-4B04-883F-5385763007DA}" presName="thickLine" presStyleLbl="alignNode1" presStyleIdx="0" presStyleCnt="5"/>
      <dgm:spPr/>
    </dgm:pt>
    <dgm:pt modelId="{CD2CDDCD-7076-47E1-A5E2-18D93E7C6CE4}" type="pres">
      <dgm:prSet presAssocID="{C26C73B1-D126-4B04-883F-5385763007DA}" presName="horz1" presStyleCnt="0"/>
      <dgm:spPr/>
    </dgm:pt>
    <dgm:pt modelId="{8704986C-CA07-4893-BAF8-94E0DC0D6B92}" type="pres">
      <dgm:prSet presAssocID="{C26C73B1-D126-4B04-883F-5385763007DA}" presName="tx1" presStyleLbl="revTx" presStyleIdx="0" presStyleCnt="5"/>
      <dgm:spPr/>
    </dgm:pt>
    <dgm:pt modelId="{D2242E1E-401B-42AC-A69C-84294DE5F184}" type="pres">
      <dgm:prSet presAssocID="{C26C73B1-D126-4B04-883F-5385763007DA}" presName="vert1" presStyleCnt="0"/>
      <dgm:spPr/>
    </dgm:pt>
    <dgm:pt modelId="{B60F14A3-EE15-41FB-80D1-736AF91BDF8F}" type="pres">
      <dgm:prSet presAssocID="{549C64C6-D8A6-4EE6-B54C-102CE1D33BA8}" presName="thickLine" presStyleLbl="alignNode1" presStyleIdx="1" presStyleCnt="5"/>
      <dgm:spPr/>
    </dgm:pt>
    <dgm:pt modelId="{5416249C-957A-48F9-B04C-A8A73CADA299}" type="pres">
      <dgm:prSet presAssocID="{549C64C6-D8A6-4EE6-B54C-102CE1D33BA8}" presName="horz1" presStyleCnt="0"/>
      <dgm:spPr/>
    </dgm:pt>
    <dgm:pt modelId="{978F35D6-88D2-46C1-B4EB-6D45CF083847}" type="pres">
      <dgm:prSet presAssocID="{549C64C6-D8A6-4EE6-B54C-102CE1D33BA8}" presName="tx1" presStyleLbl="revTx" presStyleIdx="1" presStyleCnt="5"/>
      <dgm:spPr/>
    </dgm:pt>
    <dgm:pt modelId="{4E7498C5-3BEC-410E-A9F2-91E4EC704474}" type="pres">
      <dgm:prSet presAssocID="{549C64C6-D8A6-4EE6-B54C-102CE1D33BA8}" presName="vert1" presStyleCnt="0"/>
      <dgm:spPr/>
    </dgm:pt>
    <dgm:pt modelId="{CBA5692F-A704-4DCB-AD8A-538F016033F5}" type="pres">
      <dgm:prSet presAssocID="{F6385D69-1B51-49AF-9145-E5BA323ECA66}" presName="thickLine" presStyleLbl="alignNode1" presStyleIdx="2" presStyleCnt="5"/>
      <dgm:spPr/>
    </dgm:pt>
    <dgm:pt modelId="{D8A3CA21-3A1F-4205-AE93-F51135EE04E6}" type="pres">
      <dgm:prSet presAssocID="{F6385D69-1B51-49AF-9145-E5BA323ECA66}" presName="horz1" presStyleCnt="0"/>
      <dgm:spPr/>
    </dgm:pt>
    <dgm:pt modelId="{1E16ED63-FA3E-4114-823A-DEE294744FE1}" type="pres">
      <dgm:prSet presAssocID="{F6385D69-1B51-49AF-9145-E5BA323ECA66}" presName="tx1" presStyleLbl="revTx" presStyleIdx="2" presStyleCnt="5"/>
      <dgm:spPr/>
    </dgm:pt>
    <dgm:pt modelId="{35169FFF-9C5D-433B-8FC7-481E40180984}" type="pres">
      <dgm:prSet presAssocID="{F6385D69-1B51-49AF-9145-E5BA323ECA66}" presName="vert1" presStyleCnt="0"/>
      <dgm:spPr/>
    </dgm:pt>
    <dgm:pt modelId="{5048E453-6177-4D87-8CE3-03DB98C15451}" type="pres">
      <dgm:prSet presAssocID="{478CFD57-E631-4F13-87EA-E47CB6CA502C}" presName="thickLine" presStyleLbl="alignNode1" presStyleIdx="3" presStyleCnt="5"/>
      <dgm:spPr/>
    </dgm:pt>
    <dgm:pt modelId="{DC575F5C-774D-4050-A4C7-BADBE41B4C3A}" type="pres">
      <dgm:prSet presAssocID="{478CFD57-E631-4F13-87EA-E47CB6CA502C}" presName="horz1" presStyleCnt="0"/>
      <dgm:spPr/>
    </dgm:pt>
    <dgm:pt modelId="{0A5A02BE-202B-4448-8113-66E5400182E9}" type="pres">
      <dgm:prSet presAssocID="{478CFD57-E631-4F13-87EA-E47CB6CA502C}" presName="tx1" presStyleLbl="revTx" presStyleIdx="3" presStyleCnt="5"/>
      <dgm:spPr/>
    </dgm:pt>
    <dgm:pt modelId="{686E45DB-C086-4CD1-88D2-D1D4D7F9D5C4}" type="pres">
      <dgm:prSet presAssocID="{478CFD57-E631-4F13-87EA-E47CB6CA502C}" presName="vert1" presStyleCnt="0"/>
      <dgm:spPr/>
    </dgm:pt>
    <dgm:pt modelId="{E2074206-CE4C-42F6-817E-20E242658B9F}" type="pres">
      <dgm:prSet presAssocID="{C20806E4-B1B4-473C-9B91-0BF7EC8746C9}" presName="thickLine" presStyleLbl="alignNode1" presStyleIdx="4" presStyleCnt="5"/>
      <dgm:spPr/>
    </dgm:pt>
    <dgm:pt modelId="{51DF0C69-9DB2-4944-83C7-C254EA38BB6D}" type="pres">
      <dgm:prSet presAssocID="{C20806E4-B1B4-473C-9B91-0BF7EC8746C9}" presName="horz1" presStyleCnt="0"/>
      <dgm:spPr/>
    </dgm:pt>
    <dgm:pt modelId="{A2BF9071-1E70-4538-9B1D-4E9F0347BF84}" type="pres">
      <dgm:prSet presAssocID="{C20806E4-B1B4-473C-9B91-0BF7EC8746C9}" presName="tx1" presStyleLbl="revTx" presStyleIdx="4" presStyleCnt="5"/>
      <dgm:spPr/>
    </dgm:pt>
    <dgm:pt modelId="{0D665305-7811-48E7-A7F0-96784F109758}" type="pres">
      <dgm:prSet presAssocID="{C20806E4-B1B4-473C-9B91-0BF7EC8746C9}" presName="vert1" presStyleCnt="0"/>
      <dgm:spPr/>
    </dgm:pt>
  </dgm:ptLst>
  <dgm:cxnLst>
    <dgm:cxn modelId="{BC3F6C09-985C-4C07-B604-24D8770A73AE}" srcId="{9F29EC95-855C-4D9B-945C-F6985BBAB6B0}" destId="{478CFD57-E631-4F13-87EA-E47CB6CA502C}" srcOrd="3" destOrd="0" parTransId="{759E718C-8B04-4433-8BFB-1AEBF3322271}" sibTransId="{D6DF3DE4-4771-44CC-937E-049F8C4A5E2C}"/>
    <dgm:cxn modelId="{19468D23-1A94-4615-9161-E36177424E0A}" srcId="{9F29EC95-855C-4D9B-945C-F6985BBAB6B0}" destId="{549C64C6-D8A6-4EE6-B54C-102CE1D33BA8}" srcOrd="1" destOrd="0" parTransId="{EDFA1A27-FDA9-4DAB-A642-9377ABB04268}" sibTransId="{2F24D51E-52FB-492B-819C-EB7E8FDCF3B6}"/>
    <dgm:cxn modelId="{7C847538-E121-4071-AB74-29BFFB3B7770}" type="presOf" srcId="{C20806E4-B1B4-473C-9B91-0BF7EC8746C9}" destId="{A2BF9071-1E70-4538-9B1D-4E9F0347BF84}" srcOrd="0" destOrd="0" presId="urn:microsoft.com/office/officeart/2008/layout/LinedList"/>
    <dgm:cxn modelId="{DFD78939-1344-4499-8712-C54FB6F41293}" type="presOf" srcId="{549C64C6-D8A6-4EE6-B54C-102CE1D33BA8}" destId="{978F35D6-88D2-46C1-B4EB-6D45CF083847}" srcOrd="0" destOrd="0" presId="urn:microsoft.com/office/officeart/2008/layout/LinedList"/>
    <dgm:cxn modelId="{E4D1B758-151F-4E60-BD57-0E7817AB270F}" srcId="{9F29EC95-855C-4D9B-945C-F6985BBAB6B0}" destId="{F6385D69-1B51-49AF-9145-E5BA323ECA66}" srcOrd="2" destOrd="0" parTransId="{93970730-53BD-483A-845A-B357885F2DEC}" sibTransId="{397A01B5-3FEA-4818-B2D2-8726C872D9A0}"/>
    <dgm:cxn modelId="{96E4CE78-3FB1-4040-81F3-2471B9FE9809}" type="presOf" srcId="{C26C73B1-D126-4B04-883F-5385763007DA}" destId="{8704986C-CA07-4893-BAF8-94E0DC0D6B92}" srcOrd="0" destOrd="0" presId="urn:microsoft.com/office/officeart/2008/layout/LinedList"/>
    <dgm:cxn modelId="{8367CEA3-5632-420A-959E-221AF29C03B8}" type="presOf" srcId="{9F29EC95-855C-4D9B-945C-F6985BBAB6B0}" destId="{B8FE46D3-5B03-4BA0-B995-8D3F32A29A2E}" srcOrd="0" destOrd="0" presId="urn:microsoft.com/office/officeart/2008/layout/LinedList"/>
    <dgm:cxn modelId="{BE1FEEB0-D3B4-4C84-AA82-77C755845ECD}" type="presOf" srcId="{F6385D69-1B51-49AF-9145-E5BA323ECA66}" destId="{1E16ED63-FA3E-4114-823A-DEE294744FE1}" srcOrd="0" destOrd="0" presId="urn:microsoft.com/office/officeart/2008/layout/LinedList"/>
    <dgm:cxn modelId="{F79C7AC4-C6A4-4520-8E32-0E0A25424252}" srcId="{9F29EC95-855C-4D9B-945C-F6985BBAB6B0}" destId="{C26C73B1-D126-4B04-883F-5385763007DA}" srcOrd="0" destOrd="0" parTransId="{5D6FEA74-AA4C-4896-B3B6-2B0E3CD48612}" sibTransId="{DDF347C2-597E-43B0-A06D-51EAC41C37DF}"/>
    <dgm:cxn modelId="{9150D2E2-A875-4B2D-9EC0-B487B8B0B36A}" srcId="{9F29EC95-855C-4D9B-945C-F6985BBAB6B0}" destId="{C20806E4-B1B4-473C-9B91-0BF7EC8746C9}" srcOrd="4" destOrd="0" parTransId="{C96058EC-DE6E-498B-A34D-F946727E44CA}" sibTransId="{C076E905-86FF-4B83-B5E7-0646BD509684}"/>
    <dgm:cxn modelId="{EEBF67F8-D0A7-4910-8EA2-78A640E56EB8}" type="presOf" srcId="{478CFD57-E631-4F13-87EA-E47CB6CA502C}" destId="{0A5A02BE-202B-4448-8113-66E5400182E9}" srcOrd="0" destOrd="0" presId="urn:microsoft.com/office/officeart/2008/layout/LinedList"/>
    <dgm:cxn modelId="{56D7CADC-A754-4FF6-9B44-55AE52DD550E}" type="presParOf" srcId="{B8FE46D3-5B03-4BA0-B995-8D3F32A29A2E}" destId="{1966F71A-474D-42AF-A483-25BDD664BCF5}" srcOrd="0" destOrd="0" presId="urn:microsoft.com/office/officeart/2008/layout/LinedList"/>
    <dgm:cxn modelId="{FF972BDA-6568-453F-AF32-A11CD7CF4AC8}" type="presParOf" srcId="{B8FE46D3-5B03-4BA0-B995-8D3F32A29A2E}" destId="{CD2CDDCD-7076-47E1-A5E2-18D93E7C6CE4}" srcOrd="1" destOrd="0" presId="urn:microsoft.com/office/officeart/2008/layout/LinedList"/>
    <dgm:cxn modelId="{1C87EF82-9CF9-43A0-B91B-AB11485B9880}" type="presParOf" srcId="{CD2CDDCD-7076-47E1-A5E2-18D93E7C6CE4}" destId="{8704986C-CA07-4893-BAF8-94E0DC0D6B92}" srcOrd="0" destOrd="0" presId="urn:microsoft.com/office/officeart/2008/layout/LinedList"/>
    <dgm:cxn modelId="{958AF885-4E93-4B09-BD59-DD826C41921A}" type="presParOf" srcId="{CD2CDDCD-7076-47E1-A5E2-18D93E7C6CE4}" destId="{D2242E1E-401B-42AC-A69C-84294DE5F184}" srcOrd="1" destOrd="0" presId="urn:microsoft.com/office/officeart/2008/layout/LinedList"/>
    <dgm:cxn modelId="{782FA5E5-9124-435E-8B7A-046885E3CF0E}" type="presParOf" srcId="{B8FE46D3-5B03-4BA0-B995-8D3F32A29A2E}" destId="{B60F14A3-EE15-41FB-80D1-736AF91BDF8F}" srcOrd="2" destOrd="0" presId="urn:microsoft.com/office/officeart/2008/layout/LinedList"/>
    <dgm:cxn modelId="{3C0FE50D-7F70-429B-8A42-A25BAF4F5AD7}" type="presParOf" srcId="{B8FE46D3-5B03-4BA0-B995-8D3F32A29A2E}" destId="{5416249C-957A-48F9-B04C-A8A73CADA299}" srcOrd="3" destOrd="0" presId="urn:microsoft.com/office/officeart/2008/layout/LinedList"/>
    <dgm:cxn modelId="{0956D68E-44A6-44EE-96FF-8FB7ED20E030}" type="presParOf" srcId="{5416249C-957A-48F9-B04C-A8A73CADA299}" destId="{978F35D6-88D2-46C1-B4EB-6D45CF083847}" srcOrd="0" destOrd="0" presId="urn:microsoft.com/office/officeart/2008/layout/LinedList"/>
    <dgm:cxn modelId="{887547C6-9C0E-45A9-998A-DC60A87A9A1D}" type="presParOf" srcId="{5416249C-957A-48F9-B04C-A8A73CADA299}" destId="{4E7498C5-3BEC-410E-A9F2-91E4EC704474}" srcOrd="1" destOrd="0" presId="urn:microsoft.com/office/officeart/2008/layout/LinedList"/>
    <dgm:cxn modelId="{94911FDC-46E4-4932-BEC7-4D3627548662}" type="presParOf" srcId="{B8FE46D3-5B03-4BA0-B995-8D3F32A29A2E}" destId="{CBA5692F-A704-4DCB-AD8A-538F016033F5}" srcOrd="4" destOrd="0" presId="urn:microsoft.com/office/officeart/2008/layout/LinedList"/>
    <dgm:cxn modelId="{26392850-3B81-4A3E-8552-AEB9C5FCCD3D}" type="presParOf" srcId="{B8FE46D3-5B03-4BA0-B995-8D3F32A29A2E}" destId="{D8A3CA21-3A1F-4205-AE93-F51135EE04E6}" srcOrd="5" destOrd="0" presId="urn:microsoft.com/office/officeart/2008/layout/LinedList"/>
    <dgm:cxn modelId="{FFDF3EE3-47C1-4049-918A-92C74C77531F}" type="presParOf" srcId="{D8A3CA21-3A1F-4205-AE93-F51135EE04E6}" destId="{1E16ED63-FA3E-4114-823A-DEE294744FE1}" srcOrd="0" destOrd="0" presId="urn:microsoft.com/office/officeart/2008/layout/LinedList"/>
    <dgm:cxn modelId="{E97C412A-26F1-4F4F-8D38-48BA1F8DAFE3}" type="presParOf" srcId="{D8A3CA21-3A1F-4205-AE93-F51135EE04E6}" destId="{35169FFF-9C5D-433B-8FC7-481E40180984}" srcOrd="1" destOrd="0" presId="urn:microsoft.com/office/officeart/2008/layout/LinedList"/>
    <dgm:cxn modelId="{DF7F9248-CEB2-434C-99E1-D89A1DBB7853}" type="presParOf" srcId="{B8FE46D3-5B03-4BA0-B995-8D3F32A29A2E}" destId="{5048E453-6177-4D87-8CE3-03DB98C15451}" srcOrd="6" destOrd="0" presId="urn:microsoft.com/office/officeart/2008/layout/LinedList"/>
    <dgm:cxn modelId="{B06B170C-1DFB-41C9-803D-99CD94F611DD}" type="presParOf" srcId="{B8FE46D3-5B03-4BA0-B995-8D3F32A29A2E}" destId="{DC575F5C-774D-4050-A4C7-BADBE41B4C3A}" srcOrd="7" destOrd="0" presId="urn:microsoft.com/office/officeart/2008/layout/LinedList"/>
    <dgm:cxn modelId="{DD186B75-2333-46F0-A67A-09FDD1B897A8}" type="presParOf" srcId="{DC575F5C-774D-4050-A4C7-BADBE41B4C3A}" destId="{0A5A02BE-202B-4448-8113-66E5400182E9}" srcOrd="0" destOrd="0" presId="urn:microsoft.com/office/officeart/2008/layout/LinedList"/>
    <dgm:cxn modelId="{885898B1-337A-4D28-AE1E-555CB9B022A3}" type="presParOf" srcId="{DC575F5C-774D-4050-A4C7-BADBE41B4C3A}" destId="{686E45DB-C086-4CD1-88D2-D1D4D7F9D5C4}" srcOrd="1" destOrd="0" presId="urn:microsoft.com/office/officeart/2008/layout/LinedList"/>
    <dgm:cxn modelId="{81B5ADAD-1760-4C90-BA9C-6E01D7FE215B}" type="presParOf" srcId="{B8FE46D3-5B03-4BA0-B995-8D3F32A29A2E}" destId="{E2074206-CE4C-42F6-817E-20E242658B9F}" srcOrd="8" destOrd="0" presId="urn:microsoft.com/office/officeart/2008/layout/LinedList"/>
    <dgm:cxn modelId="{BD2002A3-E8CC-4E1C-B25E-242A92B323ED}" type="presParOf" srcId="{B8FE46D3-5B03-4BA0-B995-8D3F32A29A2E}" destId="{51DF0C69-9DB2-4944-83C7-C254EA38BB6D}" srcOrd="9" destOrd="0" presId="urn:microsoft.com/office/officeart/2008/layout/LinedList"/>
    <dgm:cxn modelId="{4FCDF28F-6D2C-479C-A6C7-3D11C29264C3}" type="presParOf" srcId="{51DF0C69-9DB2-4944-83C7-C254EA38BB6D}" destId="{A2BF9071-1E70-4538-9B1D-4E9F0347BF84}" srcOrd="0" destOrd="0" presId="urn:microsoft.com/office/officeart/2008/layout/LinedList"/>
    <dgm:cxn modelId="{16DBDF41-3CC8-49FA-9965-A970AC9B4AC7}" type="presParOf" srcId="{51DF0C69-9DB2-4944-83C7-C254EA38BB6D}" destId="{0D665305-7811-48E7-A7F0-96784F10975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F0F722-CDBB-4BA6-A6B1-ECF11328CA71}" type="doc">
      <dgm:prSet loTypeId="urn:microsoft.com/office/officeart/2018/2/layout/IconVerticalSolidList" loCatId="icon" qsTypeId="urn:microsoft.com/office/officeart/2005/8/quickstyle/3d3" qsCatId="3D" csTypeId="urn:microsoft.com/office/officeart/2018/5/colors/Iconchunking_neutralbg_colorful1" csCatId="colorful" phldr="1"/>
      <dgm:spPr/>
      <dgm:t>
        <a:bodyPr/>
        <a:lstStyle/>
        <a:p>
          <a:endParaRPr lang="en-US"/>
        </a:p>
      </dgm:t>
    </dgm:pt>
    <dgm:pt modelId="{2BC2399E-60E4-454C-877A-1047D281735C}">
      <dgm:prSet/>
      <dgm:spPr/>
      <dgm:t>
        <a:bodyPr/>
        <a:lstStyle/>
        <a:p>
          <a:pPr>
            <a:lnSpc>
              <a:spcPct val="100000"/>
            </a:lnSpc>
          </a:pPr>
          <a:r>
            <a:rPr lang="en-US" dirty="0">
              <a:latin typeface="Century Schoolbook" panose="02040604050505020304" pitchFamily="18" charset="0"/>
            </a:rPr>
            <a:t>Global Perspectives</a:t>
          </a:r>
        </a:p>
      </dgm:t>
    </dgm:pt>
    <dgm:pt modelId="{0CE2C1AA-36CB-4561-A1B0-48EDE496320C}" type="parTrans" cxnId="{9D5CA317-7F9F-4752-9516-0E2FE764439C}">
      <dgm:prSet/>
      <dgm:spPr/>
      <dgm:t>
        <a:bodyPr/>
        <a:lstStyle/>
        <a:p>
          <a:endParaRPr lang="en-US" sz="3600">
            <a:latin typeface="Century Schoolbook" panose="02040604050505020304" pitchFamily="18" charset="0"/>
          </a:endParaRPr>
        </a:p>
      </dgm:t>
    </dgm:pt>
    <dgm:pt modelId="{0BEFAA9C-BF1E-48CB-944A-46FAF5B1A1D3}" type="sibTrans" cxnId="{9D5CA317-7F9F-4752-9516-0E2FE764439C}">
      <dgm:prSet/>
      <dgm:spPr/>
      <dgm:t>
        <a:bodyPr/>
        <a:lstStyle/>
        <a:p>
          <a:endParaRPr lang="en-US">
            <a:latin typeface="Century Schoolbook" panose="02040604050505020304" pitchFamily="18" charset="0"/>
          </a:endParaRPr>
        </a:p>
      </dgm:t>
    </dgm:pt>
    <dgm:pt modelId="{11D2F5E7-02AE-48DC-ABBD-A1C1E28DE2C6}">
      <dgm:prSet/>
      <dgm:spPr/>
      <dgm:t>
        <a:bodyPr/>
        <a:lstStyle/>
        <a:p>
          <a:pPr>
            <a:lnSpc>
              <a:spcPct val="100000"/>
            </a:lnSpc>
          </a:pPr>
          <a:r>
            <a:rPr lang="en-US">
              <a:latin typeface="Century Schoolbook" panose="02040604050505020304" pitchFamily="18" charset="0"/>
            </a:rPr>
            <a:t>College Readiness</a:t>
          </a:r>
        </a:p>
      </dgm:t>
    </dgm:pt>
    <dgm:pt modelId="{F215E8CC-3A1D-450F-B572-6911EA9AD752}" type="parTrans" cxnId="{76FBF289-73B0-4AB0-B571-3611BADFFBD5}">
      <dgm:prSet/>
      <dgm:spPr/>
      <dgm:t>
        <a:bodyPr/>
        <a:lstStyle/>
        <a:p>
          <a:endParaRPr lang="en-US" sz="3600">
            <a:latin typeface="Century Schoolbook" panose="02040604050505020304" pitchFamily="18" charset="0"/>
          </a:endParaRPr>
        </a:p>
      </dgm:t>
    </dgm:pt>
    <dgm:pt modelId="{65B20CCB-2F42-4AEE-AE5C-8479729AC233}" type="sibTrans" cxnId="{76FBF289-73B0-4AB0-B571-3611BADFFBD5}">
      <dgm:prSet/>
      <dgm:spPr/>
      <dgm:t>
        <a:bodyPr/>
        <a:lstStyle/>
        <a:p>
          <a:endParaRPr lang="en-US">
            <a:latin typeface="Century Schoolbook" panose="02040604050505020304" pitchFamily="18" charset="0"/>
          </a:endParaRPr>
        </a:p>
      </dgm:t>
    </dgm:pt>
    <dgm:pt modelId="{0A99A1A8-8A76-4FDB-83F2-2E0697E13C6E}">
      <dgm:prSet/>
      <dgm:spPr/>
      <dgm:t>
        <a:bodyPr/>
        <a:lstStyle/>
        <a:p>
          <a:pPr>
            <a:lnSpc>
              <a:spcPct val="100000"/>
            </a:lnSpc>
          </a:pPr>
          <a:r>
            <a:rPr lang="en-US">
              <a:latin typeface="Century Schoolbook" panose="02040604050505020304" pitchFamily="18" charset="0"/>
            </a:rPr>
            <a:t>Scholarship Opportunities</a:t>
          </a:r>
        </a:p>
      </dgm:t>
    </dgm:pt>
    <dgm:pt modelId="{AEC5D61F-0D7F-4F3C-B5A1-7017385F04CF}" type="parTrans" cxnId="{B02A04DB-06AA-422B-AB5C-E0F7C8B60748}">
      <dgm:prSet/>
      <dgm:spPr/>
      <dgm:t>
        <a:bodyPr/>
        <a:lstStyle/>
        <a:p>
          <a:endParaRPr lang="en-US" sz="3600">
            <a:latin typeface="Century Schoolbook" panose="02040604050505020304" pitchFamily="18" charset="0"/>
          </a:endParaRPr>
        </a:p>
      </dgm:t>
    </dgm:pt>
    <dgm:pt modelId="{576D8AB8-5E95-43DE-9273-461770FB71A7}" type="sibTrans" cxnId="{B02A04DB-06AA-422B-AB5C-E0F7C8B60748}">
      <dgm:prSet/>
      <dgm:spPr/>
      <dgm:t>
        <a:bodyPr/>
        <a:lstStyle/>
        <a:p>
          <a:endParaRPr lang="en-US">
            <a:latin typeface="Century Schoolbook" panose="02040604050505020304" pitchFamily="18" charset="0"/>
          </a:endParaRPr>
        </a:p>
      </dgm:t>
    </dgm:pt>
    <dgm:pt modelId="{7ADB5D2B-DAD4-4E27-B619-9DA177990461}">
      <dgm:prSet/>
      <dgm:spPr/>
      <dgm:t>
        <a:bodyPr/>
        <a:lstStyle/>
        <a:p>
          <a:pPr>
            <a:lnSpc>
              <a:spcPct val="100000"/>
            </a:lnSpc>
          </a:pPr>
          <a:r>
            <a:rPr lang="en-US">
              <a:latin typeface="Century Schoolbook" panose="02040604050505020304" pitchFamily="18" charset="0"/>
            </a:rPr>
            <a:t>Breadth and Depth of Learning </a:t>
          </a:r>
        </a:p>
      </dgm:t>
    </dgm:pt>
    <dgm:pt modelId="{6939805C-9EBB-4AC1-85FC-5E501360638D}" type="parTrans" cxnId="{94F36317-046D-4B1B-AF8F-4F814810E702}">
      <dgm:prSet/>
      <dgm:spPr/>
      <dgm:t>
        <a:bodyPr/>
        <a:lstStyle/>
        <a:p>
          <a:endParaRPr lang="en-US" sz="3600">
            <a:latin typeface="Century Schoolbook" panose="02040604050505020304" pitchFamily="18" charset="0"/>
          </a:endParaRPr>
        </a:p>
      </dgm:t>
    </dgm:pt>
    <dgm:pt modelId="{E74CD25C-CBBC-48CB-AFA8-400ACB177B8A}" type="sibTrans" cxnId="{94F36317-046D-4B1B-AF8F-4F814810E702}">
      <dgm:prSet/>
      <dgm:spPr/>
      <dgm:t>
        <a:bodyPr/>
        <a:lstStyle/>
        <a:p>
          <a:endParaRPr lang="en-US">
            <a:latin typeface="Century Schoolbook" panose="02040604050505020304" pitchFamily="18" charset="0"/>
          </a:endParaRPr>
        </a:p>
      </dgm:t>
    </dgm:pt>
    <dgm:pt modelId="{AF397AF3-8B19-4B4B-B708-F2626D64A9C5}">
      <dgm:prSet/>
      <dgm:spPr/>
      <dgm:t>
        <a:bodyPr/>
        <a:lstStyle/>
        <a:p>
          <a:pPr>
            <a:lnSpc>
              <a:spcPct val="100000"/>
            </a:lnSpc>
          </a:pPr>
          <a:r>
            <a:rPr lang="en-US">
              <a:latin typeface="Century Schoolbook" panose="02040604050505020304" pitchFamily="18" charset="0"/>
            </a:rPr>
            <a:t>International Recognition </a:t>
          </a:r>
        </a:p>
      </dgm:t>
    </dgm:pt>
    <dgm:pt modelId="{C1EDEADD-56A7-4DD1-978A-2D59B410DB53}" type="parTrans" cxnId="{12CCFC23-0A2F-4327-89B5-3737FF1FE54D}">
      <dgm:prSet/>
      <dgm:spPr/>
      <dgm:t>
        <a:bodyPr/>
        <a:lstStyle/>
        <a:p>
          <a:endParaRPr lang="en-US" sz="3600">
            <a:latin typeface="Century Schoolbook" panose="02040604050505020304" pitchFamily="18" charset="0"/>
          </a:endParaRPr>
        </a:p>
      </dgm:t>
    </dgm:pt>
    <dgm:pt modelId="{BE612397-8133-4481-946D-0134EC1F3C07}" type="sibTrans" cxnId="{12CCFC23-0A2F-4327-89B5-3737FF1FE54D}">
      <dgm:prSet/>
      <dgm:spPr/>
      <dgm:t>
        <a:bodyPr/>
        <a:lstStyle/>
        <a:p>
          <a:endParaRPr lang="en-US">
            <a:latin typeface="Century Schoolbook" panose="02040604050505020304" pitchFamily="18" charset="0"/>
          </a:endParaRPr>
        </a:p>
      </dgm:t>
    </dgm:pt>
    <dgm:pt modelId="{E62F5B9D-2876-4DD9-A510-695D3731D2B8}">
      <dgm:prSet/>
      <dgm:spPr/>
      <dgm:t>
        <a:bodyPr/>
        <a:lstStyle/>
        <a:p>
          <a:pPr>
            <a:lnSpc>
              <a:spcPct val="100000"/>
            </a:lnSpc>
          </a:pPr>
          <a:r>
            <a:rPr lang="en-US">
              <a:latin typeface="Century Schoolbook" panose="02040604050505020304" pitchFamily="18" charset="0"/>
            </a:rPr>
            <a:t>Flexibility</a:t>
          </a:r>
        </a:p>
      </dgm:t>
    </dgm:pt>
    <dgm:pt modelId="{6BCD9044-379A-443F-8076-693969082594}" type="parTrans" cxnId="{47C9EA7B-978A-4AE1-B8A9-D300F88FDEF5}">
      <dgm:prSet/>
      <dgm:spPr/>
      <dgm:t>
        <a:bodyPr/>
        <a:lstStyle/>
        <a:p>
          <a:endParaRPr lang="en-US" sz="3600">
            <a:latin typeface="Century Schoolbook" panose="02040604050505020304" pitchFamily="18" charset="0"/>
          </a:endParaRPr>
        </a:p>
      </dgm:t>
    </dgm:pt>
    <dgm:pt modelId="{04D7DFFC-EF63-40A8-AA85-5DAAD7588A74}" type="sibTrans" cxnId="{47C9EA7B-978A-4AE1-B8A9-D300F88FDEF5}">
      <dgm:prSet/>
      <dgm:spPr/>
      <dgm:t>
        <a:bodyPr/>
        <a:lstStyle/>
        <a:p>
          <a:endParaRPr lang="en-US">
            <a:latin typeface="Century Schoolbook" panose="02040604050505020304" pitchFamily="18" charset="0"/>
          </a:endParaRPr>
        </a:p>
      </dgm:t>
    </dgm:pt>
    <dgm:pt modelId="{C056DA9B-CD41-4B1B-B308-81DE5386F07D}" type="pres">
      <dgm:prSet presAssocID="{81F0F722-CDBB-4BA6-A6B1-ECF11328CA71}" presName="root" presStyleCnt="0">
        <dgm:presLayoutVars>
          <dgm:dir/>
          <dgm:resizeHandles val="exact"/>
        </dgm:presLayoutVars>
      </dgm:prSet>
      <dgm:spPr/>
    </dgm:pt>
    <dgm:pt modelId="{CB1F53E4-0D1D-446D-85E3-823BA44D562D}" type="pres">
      <dgm:prSet presAssocID="{2BC2399E-60E4-454C-877A-1047D281735C}" presName="compNode" presStyleCnt="0"/>
      <dgm:spPr/>
    </dgm:pt>
    <dgm:pt modelId="{0BEECA76-C30B-4448-B833-EEE699B001EE}" type="pres">
      <dgm:prSet presAssocID="{2BC2399E-60E4-454C-877A-1047D281735C}" presName="bgRect" presStyleLbl="bgShp" presStyleIdx="0" presStyleCnt="6"/>
      <dgm:spPr/>
    </dgm:pt>
    <dgm:pt modelId="{F8A39AC8-3C04-4FF1-8369-28DD776F33C7}" type="pres">
      <dgm:prSet presAssocID="{2BC2399E-60E4-454C-877A-1047D281735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arth Globe Americas"/>
        </a:ext>
      </dgm:extLst>
    </dgm:pt>
    <dgm:pt modelId="{0AEFC39C-A2AF-450D-B812-3E6A5DC239B3}" type="pres">
      <dgm:prSet presAssocID="{2BC2399E-60E4-454C-877A-1047D281735C}" presName="spaceRect" presStyleCnt="0"/>
      <dgm:spPr/>
    </dgm:pt>
    <dgm:pt modelId="{46877D48-7F3C-4D68-AAE4-89890CECC5DC}" type="pres">
      <dgm:prSet presAssocID="{2BC2399E-60E4-454C-877A-1047D281735C}" presName="parTx" presStyleLbl="revTx" presStyleIdx="0" presStyleCnt="6">
        <dgm:presLayoutVars>
          <dgm:chMax val="0"/>
          <dgm:chPref val="0"/>
        </dgm:presLayoutVars>
      </dgm:prSet>
      <dgm:spPr/>
    </dgm:pt>
    <dgm:pt modelId="{457DA5BA-9BBF-4F80-BFE9-D918146BE934}" type="pres">
      <dgm:prSet presAssocID="{0BEFAA9C-BF1E-48CB-944A-46FAF5B1A1D3}" presName="sibTrans" presStyleCnt="0"/>
      <dgm:spPr/>
    </dgm:pt>
    <dgm:pt modelId="{77D56620-ABCF-49E5-82FD-631584779470}" type="pres">
      <dgm:prSet presAssocID="{11D2F5E7-02AE-48DC-ABBD-A1C1E28DE2C6}" presName="compNode" presStyleCnt="0"/>
      <dgm:spPr/>
    </dgm:pt>
    <dgm:pt modelId="{D0500BE3-0FA1-4DC7-8C50-7FE4B937118A}" type="pres">
      <dgm:prSet presAssocID="{11D2F5E7-02AE-48DC-ABBD-A1C1E28DE2C6}" presName="bgRect" presStyleLbl="bgShp" presStyleIdx="1" presStyleCnt="6"/>
      <dgm:spPr/>
    </dgm:pt>
    <dgm:pt modelId="{33DB6E9F-F64D-42C3-A9F2-98C1954C1A53}" type="pres">
      <dgm:prSet presAssocID="{11D2F5E7-02AE-48DC-ABBD-A1C1E28DE2C6}"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oks"/>
        </a:ext>
      </dgm:extLst>
    </dgm:pt>
    <dgm:pt modelId="{57512575-3131-4592-9A2F-6A39DAF0DC67}" type="pres">
      <dgm:prSet presAssocID="{11D2F5E7-02AE-48DC-ABBD-A1C1E28DE2C6}" presName="spaceRect" presStyleCnt="0"/>
      <dgm:spPr/>
    </dgm:pt>
    <dgm:pt modelId="{DF4EDE09-C971-4485-BC64-6F95016A1327}" type="pres">
      <dgm:prSet presAssocID="{11D2F5E7-02AE-48DC-ABBD-A1C1E28DE2C6}" presName="parTx" presStyleLbl="revTx" presStyleIdx="1" presStyleCnt="6">
        <dgm:presLayoutVars>
          <dgm:chMax val="0"/>
          <dgm:chPref val="0"/>
        </dgm:presLayoutVars>
      </dgm:prSet>
      <dgm:spPr/>
    </dgm:pt>
    <dgm:pt modelId="{326BCE46-74D8-4398-848B-8BD182A05C5F}" type="pres">
      <dgm:prSet presAssocID="{65B20CCB-2F42-4AEE-AE5C-8479729AC233}" presName="sibTrans" presStyleCnt="0"/>
      <dgm:spPr/>
    </dgm:pt>
    <dgm:pt modelId="{1D745FB6-469F-4C15-A6D0-7F1ED7A97C9F}" type="pres">
      <dgm:prSet presAssocID="{0A99A1A8-8A76-4FDB-83F2-2E0697E13C6E}" presName="compNode" presStyleCnt="0"/>
      <dgm:spPr/>
    </dgm:pt>
    <dgm:pt modelId="{5EB2EC69-495E-4374-91A9-29CDB2A988BA}" type="pres">
      <dgm:prSet presAssocID="{0A99A1A8-8A76-4FDB-83F2-2E0697E13C6E}" presName="bgRect" presStyleLbl="bgShp" presStyleIdx="2" presStyleCnt="6"/>
      <dgm:spPr/>
    </dgm:pt>
    <dgm:pt modelId="{31ED492C-0F97-4C00-847F-125414E02D78}" type="pres">
      <dgm:prSet presAssocID="{0A99A1A8-8A76-4FDB-83F2-2E0697E13C6E}"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ibbon"/>
        </a:ext>
      </dgm:extLst>
    </dgm:pt>
    <dgm:pt modelId="{32B85FA5-C180-4B8C-A228-1B30441E2FEE}" type="pres">
      <dgm:prSet presAssocID="{0A99A1A8-8A76-4FDB-83F2-2E0697E13C6E}" presName="spaceRect" presStyleCnt="0"/>
      <dgm:spPr/>
    </dgm:pt>
    <dgm:pt modelId="{56ED147A-4D7C-4562-8553-CC2C877B9AC9}" type="pres">
      <dgm:prSet presAssocID="{0A99A1A8-8A76-4FDB-83F2-2E0697E13C6E}" presName="parTx" presStyleLbl="revTx" presStyleIdx="2" presStyleCnt="6">
        <dgm:presLayoutVars>
          <dgm:chMax val="0"/>
          <dgm:chPref val="0"/>
        </dgm:presLayoutVars>
      </dgm:prSet>
      <dgm:spPr/>
    </dgm:pt>
    <dgm:pt modelId="{F331BB80-AD26-4024-834A-6638C99A9FC7}" type="pres">
      <dgm:prSet presAssocID="{576D8AB8-5E95-43DE-9273-461770FB71A7}" presName="sibTrans" presStyleCnt="0"/>
      <dgm:spPr/>
    </dgm:pt>
    <dgm:pt modelId="{47B75E56-A697-4464-875E-3ED504CADACC}" type="pres">
      <dgm:prSet presAssocID="{7ADB5D2B-DAD4-4E27-B619-9DA177990461}" presName="compNode" presStyleCnt="0"/>
      <dgm:spPr/>
    </dgm:pt>
    <dgm:pt modelId="{FBB5170F-D833-4F95-9C92-D74E00845194}" type="pres">
      <dgm:prSet presAssocID="{7ADB5D2B-DAD4-4E27-B619-9DA177990461}" presName="bgRect" presStyleLbl="bgShp" presStyleIdx="3" presStyleCnt="6"/>
      <dgm:spPr/>
    </dgm:pt>
    <dgm:pt modelId="{FD0E949F-EA01-4F0B-8FC8-9D7E91707468}" type="pres">
      <dgm:prSet presAssocID="{7ADB5D2B-DAD4-4E27-B619-9DA17799046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eacher"/>
        </a:ext>
      </dgm:extLst>
    </dgm:pt>
    <dgm:pt modelId="{035E8A9D-2EE0-4C5C-B077-340DEA08E816}" type="pres">
      <dgm:prSet presAssocID="{7ADB5D2B-DAD4-4E27-B619-9DA177990461}" presName="spaceRect" presStyleCnt="0"/>
      <dgm:spPr/>
    </dgm:pt>
    <dgm:pt modelId="{CBD799C0-1902-438F-883E-ABF0894E64C9}" type="pres">
      <dgm:prSet presAssocID="{7ADB5D2B-DAD4-4E27-B619-9DA177990461}" presName="parTx" presStyleLbl="revTx" presStyleIdx="3" presStyleCnt="6">
        <dgm:presLayoutVars>
          <dgm:chMax val="0"/>
          <dgm:chPref val="0"/>
        </dgm:presLayoutVars>
      </dgm:prSet>
      <dgm:spPr/>
    </dgm:pt>
    <dgm:pt modelId="{B5D8B727-4A4D-4C3A-983F-6B2FA067796B}" type="pres">
      <dgm:prSet presAssocID="{E74CD25C-CBBC-48CB-AFA8-400ACB177B8A}" presName="sibTrans" presStyleCnt="0"/>
      <dgm:spPr/>
    </dgm:pt>
    <dgm:pt modelId="{46BC01A3-3C67-4877-970C-86D1238A649B}" type="pres">
      <dgm:prSet presAssocID="{AF397AF3-8B19-4B4B-B708-F2626D64A9C5}" presName="compNode" presStyleCnt="0"/>
      <dgm:spPr/>
    </dgm:pt>
    <dgm:pt modelId="{C58737DE-437C-47B7-9714-0D9816CB7950}" type="pres">
      <dgm:prSet presAssocID="{AF397AF3-8B19-4B4B-B708-F2626D64A9C5}" presName="bgRect" presStyleLbl="bgShp" presStyleIdx="4" presStyleCnt="6"/>
      <dgm:spPr/>
    </dgm:pt>
    <dgm:pt modelId="{A816BC67-6CED-48B4-B968-F7142C3BD231}" type="pres">
      <dgm:prSet presAssocID="{AF397AF3-8B19-4B4B-B708-F2626D64A9C5}"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pt>
    <dgm:pt modelId="{61EAAD40-1937-4BB2-AD02-9E4629D2A2D7}" type="pres">
      <dgm:prSet presAssocID="{AF397AF3-8B19-4B4B-B708-F2626D64A9C5}" presName="spaceRect" presStyleCnt="0"/>
      <dgm:spPr/>
    </dgm:pt>
    <dgm:pt modelId="{324F8D70-C0B5-47D6-90EC-0366745C975D}" type="pres">
      <dgm:prSet presAssocID="{AF397AF3-8B19-4B4B-B708-F2626D64A9C5}" presName="parTx" presStyleLbl="revTx" presStyleIdx="4" presStyleCnt="6">
        <dgm:presLayoutVars>
          <dgm:chMax val="0"/>
          <dgm:chPref val="0"/>
        </dgm:presLayoutVars>
      </dgm:prSet>
      <dgm:spPr/>
    </dgm:pt>
    <dgm:pt modelId="{B19842E7-E4EA-4520-B77D-15EF6066C5A9}" type="pres">
      <dgm:prSet presAssocID="{BE612397-8133-4481-946D-0134EC1F3C07}" presName="sibTrans" presStyleCnt="0"/>
      <dgm:spPr/>
    </dgm:pt>
    <dgm:pt modelId="{249590C0-3E52-4BB8-8E61-C05DEB0E44A0}" type="pres">
      <dgm:prSet presAssocID="{E62F5B9D-2876-4DD9-A510-695D3731D2B8}" presName="compNode" presStyleCnt="0"/>
      <dgm:spPr/>
    </dgm:pt>
    <dgm:pt modelId="{E83A696E-9B72-489A-9CCC-C2ACB707A05C}" type="pres">
      <dgm:prSet presAssocID="{E62F5B9D-2876-4DD9-A510-695D3731D2B8}" presName="bgRect" presStyleLbl="bgShp" presStyleIdx="5" presStyleCnt="6"/>
      <dgm:spPr/>
    </dgm:pt>
    <dgm:pt modelId="{4731B2FC-2F9B-4034-A963-20B75F383038}" type="pres">
      <dgm:prSet presAssocID="{E62F5B9D-2876-4DD9-A510-695D3731D2B8}"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Run"/>
        </a:ext>
      </dgm:extLst>
    </dgm:pt>
    <dgm:pt modelId="{2BCEB171-73AC-4D13-8B0A-02751D941712}" type="pres">
      <dgm:prSet presAssocID="{E62F5B9D-2876-4DD9-A510-695D3731D2B8}" presName="spaceRect" presStyleCnt="0"/>
      <dgm:spPr/>
    </dgm:pt>
    <dgm:pt modelId="{8FBA02BD-E7C7-4341-AD56-CD4865FEDE94}" type="pres">
      <dgm:prSet presAssocID="{E62F5B9D-2876-4DD9-A510-695D3731D2B8}" presName="parTx" presStyleLbl="revTx" presStyleIdx="5" presStyleCnt="6">
        <dgm:presLayoutVars>
          <dgm:chMax val="0"/>
          <dgm:chPref val="0"/>
        </dgm:presLayoutVars>
      </dgm:prSet>
      <dgm:spPr/>
    </dgm:pt>
  </dgm:ptLst>
  <dgm:cxnLst>
    <dgm:cxn modelId="{D0A1E90B-5630-449A-8502-1A311AEFB795}" type="presOf" srcId="{11D2F5E7-02AE-48DC-ABBD-A1C1E28DE2C6}" destId="{DF4EDE09-C971-4485-BC64-6F95016A1327}" srcOrd="0" destOrd="0" presId="urn:microsoft.com/office/officeart/2018/2/layout/IconVerticalSolidList"/>
    <dgm:cxn modelId="{94F36317-046D-4B1B-AF8F-4F814810E702}" srcId="{81F0F722-CDBB-4BA6-A6B1-ECF11328CA71}" destId="{7ADB5D2B-DAD4-4E27-B619-9DA177990461}" srcOrd="3" destOrd="0" parTransId="{6939805C-9EBB-4AC1-85FC-5E501360638D}" sibTransId="{E74CD25C-CBBC-48CB-AFA8-400ACB177B8A}"/>
    <dgm:cxn modelId="{9D5CA317-7F9F-4752-9516-0E2FE764439C}" srcId="{81F0F722-CDBB-4BA6-A6B1-ECF11328CA71}" destId="{2BC2399E-60E4-454C-877A-1047D281735C}" srcOrd="0" destOrd="0" parTransId="{0CE2C1AA-36CB-4561-A1B0-48EDE496320C}" sibTransId="{0BEFAA9C-BF1E-48CB-944A-46FAF5B1A1D3}"/>
    <dgm:cxn modelId="{12CCFC23-0A2F-4327-89B5-3737FF1FE54D}" srcId="{81F0F722-CDBB-4BA6-A6B1-ECF11328CA71}" destId="{AF397AF3-8B19-4B4B-B708-F2626D64A9C5}" srcOrd="4" destOrd="0" parTransId="{C1EDEADD-56A7-4DD1-978A-2D59B410DB53}" sibTransId="{BE612397-8133-4481-946D-0134EC1F3C07}"/>
    <dgm:cxn modelId="{7912AC2D-2CE8-42D4-8F2B-676AB5EE5601}" type="presOf" srcId="{81F0F722-CDBB-4BA6-A6B1-ECF11328CA71}" destId="{C056DA9B-CD41-4B1B-B308-81DE5386F07D}" srcOrd="0" destOrd="0" presId="urn:microsoft.com/office/officeart/2018/2/layout/IconVerticalSolidList"/>
    <dgm:cxn modelId="{50B74A4A-5955-4626-AD34-70EAAAD420C2}" type="presOf" srcId="{AF397AF3-8B19-4B4B-B708-F2626D64A9C5}" destId="{324F8D70-C0B5-47D6-90EC-0366745C975D}" srcOrd="0" destOrd="0" presId="urn:microsoft.com/office/officeart/2018/2/layout/IconVerticalSolidList"/>
    <dgm:cxn modelId="{47C9EA7B-978A-4AE1-B8A9-D300F88FDEF5}" srcId="{81F0F722-CDBB-4BA6-A6B1-ECF11328CA71}" destId="{E62F5B9D-2876-4DD9-A510-695D3731D2B8}" srcOrd="5" destOrd="0" parTransId="{6BCD9044-379A-443F-8076-693969082594}" sibTransId="{04D7DFFC-EF63-40A8-AA85-5DAAD7588A74}"/>
    <dgm:cxn modelId="{76FBF289-73B0-4AB0-B571-3611BADFFBD5}" srcId="{81F0F722-CDBB-4BA6-A6B1-ECF11328CA71}" destId="{11D2F5E7-02AE-48DC-ABBD-A1C1E28DE2C6}" srcOrd="1" destOrd="0" parTransId="{F215E8CC-3A1D-450F-B572-6911EA9AD752}" sibTransId="{65B20CCB-2F42-4AEE-AE5C-8479729AC233}"/>
    <dgm:cxn modelId="{C6CAAB8A-E472-47A7-AA41-9AC1E0A64352}" type="presOf" srcId="{0A99A1A8-8A76-4FDB-83F2-2E0697E13C6E}" destId="{56ED147A-4D7C-4562-8553-CC2C877B9AC9}" srcOrd="0" destOrd="0" presId="urn:microsoft.com/office/officeart/2018/2/layout/IconVerticalSolidList"/>
    <dgm:cxn modelId="{4DE31792-D38F-40FC-A80D-C407848D1041}" type="presOf" srcId="{2BC2399E-60E4-454C-877A-1047D281735C}" destId="{46877D48-7F3C-4D68-AAE4-89890CECC5DC}" srcOrd="0" destOrd="0" presId="urn:microsoft.com/office/officeart/2018/2/layout/IconVerticalSolidList"/>
    <dgm:cxn modelId="{02DE6B92-E09C-4292-B684-FFFF4BDEAEC6}" type="presOf" srcId="{E62F5B9D-2876-4DD9-A510-695D3731D2B8}" destId="{8FBA02BD-E7C7-4341-AD56-CD4865FEDE94}" srcOrd="0" destOrd="0" presId="urn:microsoft.com/office/officeart/2018/2/layout/IconVerticalSolidList"/>
    <dgm:cxn modelId="{F227F4B0-3F06-42D8-8932-61475087BEBD}" type="presOf" srcId="{7ADB5D2B-DAD4-4E27-B619-9DA177990461}" destId="{CBD799C0-1902-438F-883E-ABF0894E64C9}" srcOrd="0" destOrd="0" presId="urn:microsoft.com/office/officeart/2018/2/layout/IconVerticalSolidList"/>
    <dgm:cxn modelId="{B02A04DB-06AA-422B-AB5C-E0F7C8B60748}" srcId="{81F0F722-CDBB-4BA6-A6B1-ECF11328CA71}" destId="{0A99A1A8-8A76-4FDB-83F2-2E0697E13C6E}" srcOrd="2" destOrd="0" parTransId="{AEC5D61F-0D7F-4F3C-B5A1-7017385F04CF}" sibTransId="{576D8AB8-5E95-43DE-9273-461770FB71A7}"/>
    <dgm:cxn modelId="{351E945A-EB46-464D-A2BA-E9BDF827826C}" type="presParOf" srcId="{C056DA9B-CD41-4B1B-B308-81DE5386F07D}" destId="{CB1F53E4-0D1D-446D-85E3-823BA44D562D}" srcOrd="0" destOrd="0" presId="urn:microsoft.com/office/officeart/2018/2/layout/IconVerticalSolidList"/>
    <dgm:cxn modelId="{139F892F-88F7-432D-A927-F6C3C239516C}" type="presParOf" srcId="{CB1F53E4-0D1D-446D-85E3-823BA44D562D}" destId="{0BEECA76-C30B-4448-B833-EEE699B001EE}" srcOrd="0" destOrd="0" presId="urn:microsoft.com/office/officeart/2018/2/layout/IconVerticalSolidList"/>
    <dgm:cxn modelId="{AC93EDE9-EA76-4E99-BFDC-A75B4D45EF4D}" type="presParOf" srcId="{CB1F53E4-0D1D-446D-85E3-823BA44D562D}" destId="{F8A39AC8-3C04-4FF1-8369-28DD776F33C7}" srcOrd="1" destOrd="0" presId="urn:microsoft.com/office/officeart/2018/2/layout/IconVerticalSolidList"/>
    <dgm:cxn modelId="{B0719F96-CA52-48DD-873E-56A90AA9F016}" type="presParOf" srcId="{CB1F53E4-0D1D-446D-85E3-823BA44D562D}" destId="{0AEFC39C-A2AF-450D-B812-3E6A5DC239B3}" srcOrd="2" destOrd="0" presId="urn:microsoft.com/office/officeart/2018/2/layout/IconVerticalSolidList"/>
    <dgm:cxn modelId="{F9E645D6-0CDC-4DD5-9C56-63635D62E850}" type="presParOf" srcId="{CB1F53E4-0D1D-446D-85E3-823BA44D562D}" destId="{46877D48-7F3C-4D68-AAE4-89890CECC5DC}" srcOrd="3" destOrd="0" presId="urn:microsoft.com/office/officeart/2018/2/layout/IconVerticalSolidList"/>
    <dgm:cxn modelId="{C37A3A76-1174-4184-A2CC-91C2588EE9BA}" type="presParOf" srcId="{C056DA9B-CD41-4B1B-B308-81DE5386F07D}" destId="{457DA5BA-9BBF-4F80-BFE9-D918146BE934}" srcOrd="1" destOrd="0" presId="urn:microsoft.com/office/officeart/2018/2/layout/IconVerticalSolidList"/>
    <dgm:cxn modelId="{E3A2022B-0AAA-4B34-A9BA-6CB4B763E2C4}" type="presParOf" srcId="{C056DA9B-CD41-4B1B-B308-81DE5386F07D}" destId="{77D56620-ABCF-49E5-82FD-631584779470}" srcOrd="2" destOrd="0" presId="urn:microsoft.com/office/officeart/2018/2/layout/IconVerticalSolidList"/>
    <dgm:cxn modelId="{CBE552C5-B6E8-4890-A5D5-9F3787870B43}" type="presParOf" srcId="{77D56620-ABCF-49E5-82FD-631584779470}" destId="{D0500BE3-0FA1-4DC7-8C50-7FE4B937118A}" srcOrd="0" destOrd="0" presId="urn:microsoft.com/office/officeart/2018/2/layout/IconVerticalSolidList"/>
    <dgm:cxn modelId="{FE1A17F5-4051-4C19-BFF9-CD5E5B52D30D}" type="presParOf" srcId="{77D56620-ABCF-49E5-82FD-631584779470}" destId="{33DB6E9F-F64D-42C3-A9F2-98C1954C1A53}" srcOrd="1" destOrd="0" presId="urn:microsoft.com/office/officeart/2018/2/layout/IconVerticalSolidList"/>
    <dgm:cxn modelId="{0893E73D-BE8E-43A0-887C-C93A0FE1DAF2}" type="presParOf" srcId="{77D56620-ABCF-49E5-82FD-631584779470}" destId="{57512575-3131-4592-9A2F-6A39DAF0DC67}" srcOrd="2" destOrd="0" presId="urn:microsoft.com/office/officeart/2018/2/layout/IconVerticalSolidList"/>
    <dgm:cxn modelId="{4060DAB1-B813-4C33-85CE-D9E2C48488FA}" type="presParOf" srcId="{77D56620-ABCF-49E5-82FD-631584779470}" destId="{DF4EDE09-C971-4485-BC64-6F95016A1327}" srcOrd="3" destOrd="0" presId="urn:microsoft.com/office/officeart/2018/2/layout/IconVerticalSolidList"/>
    <dgm:cxn modelId="{D367F6C3-F651-4645-B8C6-15E7095FF2A2}" type="presParOf" srcId="{C056DA9B-CD41-4B1B-B308-81DE5386F07D}" destId="{326BCE46-74D8-4398-848B-8BD182A05C5F}" srcOrd="3" destOrd="0" presId="urn:microsoft.com/office/officeart/2018/2/layout/IconVerticalSolidList"/>
    <dgm:cxn modelId="{6C6D46E3-0FC4-4B92-8835-FFFD5FB4201D}" type="presParOf" srcId="{C056DA9B-CD41-4B1B-B308-81DE5386F07D}" destId="{1D745FB6-469F-4C15-A6D0-7F1ED7A97C9F}" srcOrd="4" destOrd="0" presId="urn:microsoft.com/office/officeart/2018/2/layout/IconVerticalSolidList"/>
    <dgm:cxn modelId="{FD85FCB8-6B4F-44FC-83D6-654E3508EA27}" type="presParOf" srcId="{1D745FB6-469F-4C15-A6D0-7F1ED7A97C9F}" destId="{5EB2EC69-495E-4374-91A9-29CDB2A988BA}" srcOrd="0" destOrd="0" presId="urn:microsoft.com/office/officeart/2018/2/layout/IconVerticalSolidList"/>
    <dgm:cxn modelId="{146380A6-6BF0-467D-83CF-069114E0621B}" type="presParOf" srcId="{1D745FB6-469F-4C15-A6D0-7F1ED7A97C9F}" destId="{31ED492C-0F97-4C00-847F-125414E02D78}" srcOrd="1" destOrd="0" presId="urn:microsoft.com/office/officeart/2018/2/layout/IconVerticalSolidList"/>
    <dgm:cxn modelId="{F732C94F-87A2-413D-B013-A679DF389454}" type="presParOf" srcId="{1D745FB6-469F-4C15-A6D0-7F1ED7A97C9F}" destId="{32B85FA5-C180-4B8C-A228-1B30441E2FEE}" srcOrd="2" destOrd="0" presId="urn:microsoft.com/office/officeart/2018/2/layout/IconVerticalSolidList"/>
    <dgm:cxn modelId="{82488C1F-24E5-436D-83B1-66F4324043C6}" type="presParOf" srcId="{1D745FB6-469F-4C15-A6D0-7F1ED7A97C9F}" destId="{56ED147A-4D7C-4562-8553-CC2C877B9AC9}" srcOrd="3" destOrd="0" presId="urn:microsoft.com/office/officeart/2018/2/layout/IconVerticalSolidList"/>
    <dgm:cxn modelId="{84286211-4CEF-4E68-9316-2096D3A211EE}" type="presParOf" srcId="{C056DA9B-CD41-4B1B-B308-81DE5386F07D}" destId="{F331BB80-AD26-4024-834A-6638C99A9FC7}" srcOrd="5" destOrd="0" presId="urn:microsoft.com/office/officeart/2018/2/layout/IconVerticalSolidList"/>
    <dgm:cxn modelId="{B64E539E-A2AE-4892-A9A5-6C7632AB62CC}" type="presParOf" srcId="{C056DA9B-CD41-4B1B-B308-81DE5386F07D}" destId="{47B75E56-A697-4464-875E-3ED504CADACC}" srcOrd="6" destOrd="0" presId="urn:microsoft.com/office/officeart/2018/2/layout/IconVerticalSolidList"/>
    <dgm:cxn modelId="{951EBD6D-F669-4B28-A74C-91DB95FAEA91}" type="presParOf" srcId="{47B75E56-A697-4464-875E-3ED504CADACC}" destId="{FBB5170F-D833-4F95-9C92-D74E00845194}" srcOrd="0" destOrd="0" presId="urn:microsoft.com/office/officeart/2018/2/layout/IconVerticalSolidList"/>
    <dgm:cxn modelId="{BB903CE2-885C-43FB-B6AD-0E986095C0FD}" type="presParOf" srcId="{47B75E56-A697-4464-875E-3ED504CADACC}" destId="{FD0E949F-EA01-4F0B-8FC8-9D7E91707468}" srcOrd="1" destOrd="0" presId="urn:microsoft.com/office/officeart/2018/2/layout/IconVerticalSolidList"/>
    <dgm:cxn modelId="{908C3251-3884-432F-A2F3-1C7B08F95F99}" type="presParOf" srcId="{47B75E56-A697-4464-875E-3ED504CADACC}" destId="{035E8A9D-2EE0-4C5C-B077-340DEA08E816}" srcOrd="2" destOrd="0" presId="urn:microsoft.com/office/officeart/2018/2/layout/IconVerticalSolidList"/>
    <dgm:cxn modelId="{7A189595-4FC2-4EC3-9BC7-FBD11128CC69}" type="presParOf" srcId="{47B75E56-A697-4464-875E-3ED504CADACC}" destId="{CBD799C0-1902-438F-883E-ABF0894E64C9}" srcOrd="3" destOrd="0" presId="urn:microsoft.com/office/officeart/2018/2/layout/IconVerticalSolidList"/>
    <dgm:cxn modelId="{B0DD80F5-55E5-465D-B23C-4DC4D7FCCA5C}" type="presParOf" srcId="{C056DA9B-CD41-4B1B-B308-81DE5386F07D}" destId="{B5D8B727-4A4D-4C3A-983F-6B2FA067796B}" srcOrd="7" destOrd="0" presId="urn:microsoft.com/office/officeart/2018/2/layout/IconVerticalSolidList"/>
    <dgm:cxn modelId="{B0A836FB-B172-4DF9-8479-507C314FE288}" type="presParOf" srcId="{C056DA9B-CD41-4B1B-B308-81DE5386F07D}" destId="{46BC01A3-3C67-4877-970C-86D1238A649B}" srcOrd="8" destOrd="0" presId="urn:microsoft.com/office/officeart/2018/2/layout/IconVerticalSolidList"/>
    <dgm:cxn modelId="{7A4F7456-4A43-49C6-996E-329FCCF1556A}" type="presParOf" srcId="{46BC01A3-3C67-4877-970C-86D1238A649B}" destId="{C58737DE-437C-47B7-9714-0D9816CB7950}" srcOrd="0" destOrd="0" presId="urn:microsoft.com/office/officeart/2018/2/layout/IconVerticalSolidList"/>
    <dgm:cxn modelId="{C0E7F436-9283-4F38-8782-57AD00500905}" type="presParOf" srcId="{46BC01A3-3C67-4877-970C-86D1238A649B}" destId="{A816BC67-6CED-48B4-B968-F7142C3BD231}" srcOrd="1" destOrd="0" presId="urn:microsoft.com/office/officeart/2018/2/layout/IconVerticalSolidList"/>
    <dgm:cxn modelId="{68DF4DFA-588C-4239-BEF5-80AEE1767384}" type="presParOf" srcId="{46BC01A3-3C67-4877-970C-86D1238A649B}" destId="{61EAAD40-1937-4BB2-AD02-9E4629D2A2D7}" srcOrd="2" destOrd="0" presId="urn:microsoft.com/office/officeart/2018/2/layout/IconVerticalSolidList"/>
    <dgm:cxn modelId="{39E319BA-141A-4DB7-BEAE-7E608E440628}" type="presParOf" srcId="{46BC01A3-3C67-4877-970C-86D1238A649B}" destId="{324F8D70-C0B5-47D6-90EC-0366745C975D}" srcOrd="3" destOrd="0" presId="urn:microsoft.com/office/officeart/2018/2/layout/IconVerticalSolidList"/>
    <dgm:cxn modelId="{CEBAA24E-9570-4F95-BE81-D89CFC7B25E1}" type="presParOf" srcId="{C056DA9B-CD41-4B1B-B308-81DE5386F07D}" destId="{B19842E7-E4EA-4520-B77D-15EF6066C5A9}" srcOrd="9" destOrd="0" presId="urn:microsoft.com/office/officeart/2018/2/layout/IconVerticalSolidList"/>
    <dgm:cxn modelId="{76B56E54-72D5-4983-9EFD-E8D77A6BEBF2}" type="presParOf" srcId="{C056DA9B-CD41-4B1B-B308-81DE5386F07D}" destId="{249590C0-3E52-4BB8-8E61-C05DEB0E44A0}" srcOrd="10" destOrd="0" presId="urn:microsoft.com/office/officeart/2018/2/layout/IconVerticalSolidList"/>
    <dgm:cxn modelId="{1D6BECE6-D722-4163-B981-DA8E3868D7BF}" type="presParOf" srcId="{249590C0-3E52-4BB8-8E61-C05DEB0E44A0}" destId="{E83A696E-9B72-489A-9CCC-C2ACB707A05C}" srcOrd="0" destOrd="0" presId="urn:microsoft.com/office/officeart/2018/2/layout/IconVerticalSolidList"/>
    <dgm:cxn modelId="{F329EBE2-E35F-46B7-AB7A-3352D27B0FB9}" type="presParOf" srcId="{249590C0-3E52-4BB8-8E61-C05DEB0E44A0}" destId="{4731B2FC-2F9B-4034-A963-20B75F383038}" srcOrd="1" destOrd="0" presId="urn:microsoft.com/office/officeart/2018/2/layout/IconVerticalSolidList"/>
    <dgm:cxn modelId="{59232A55-C9A2-4E75-A4A2-B98347551B6C}" type="presParOf" srcId="{249590C0-3E52-4BB8-8E61-C05DEB0E44A0}" destId="{2BCEB171-73AC-4D13-8B0A-02751D941712}" srcOrd="2" destOrd="0" presId="urn:microsoft.com/office/officeart/2018/2/layout/IconVerticalSolidList"/>
    <dgm:cxn modelId="{E58EF04F-A591-4FE3-BD78-B4A4FDA055DD}" type="presParOf" srcId="{249590C0-3E52-4BB8-8E61-C05DEB0E44A0}" destId="{8FBA02BD-E7C7-4341-AD56-CD4865FEDE9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07667F89-222E-4C17-8CAD-C11815DD835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5CDBD42-2846-45E0-A524-BAE051AEAE81}">
      <dgm:prSet custT="1"/>
      <dgm:spPr/>
      <dgm:t>
        <a:bodyPr/>
        <a:lstStyle/>
        <a:p>
          <a:r>
            <a:rPr lang="en-US" sz="2800" dirty="0"/>
            <a:t>53 Pre-AICE/AICE teachers</a:t>
          </a:r>
        </a:p>
      </dgm:t>
    </dgm:pt>
    <dgm:pt modelId="{BBC78327-A229-46C8-9EA3-693A9A1D4966}" type="parTrans" cxnId="{DC9DA3D4-D37F-4B36-B468-B19F35952243}">
      <dgm:prSet/>
      <dgm:spPr/>
      <dgm:t>
        <a:bodyPr/>
        <a:lstStyle/>
        <a:p>
          <a:endParaRPr lang="en-US" sz="2000"/>
        </a:p>
      </dgm:t>
    </dgm:pt>
    <dgm:pt modelId="{3D4D0928-F9AB-4148-8B4A-C3EE8064200A}" type="sibTrans" cxnId="{DC9DA3D4-D37F-4B36-B468-B19F35952243}">
      <dgm:prSet/>
      <dgm:spPr/>
      <dgm:t>
        <a:bodyPr/>
        <a:lstStyle/>
        <a:p>
          <a:endParaRPr lang="en-US" sz="2000"/>
        </a:p>
      </dgm:t>
    </dgm:pt>
    <dgm:pt modelId="{8BBBB2E0-4BF5-4F50-B980-710C38CE7068}">
      <dgm:prSet custT="1"/>
      <dgm:spPr/>
      <dgm:t>
        <a:bodyPr/>
        <a:lstStyle/>
        <a:p>
          <a:r>
            <a:rPr lang="en-US" sz="2800"/>
            <a:t>≈ 900 AICE Students</a:t>
          </a:r>
        </a:p>
      </dgm:t>
    </dgm:pt>
    <dgm:pt modelId="{4424AE59-7FA0-48D6-ACBA-9CA722772DB0}" type="parTrans" cxnId="{7278BA95-14D9-410D-A00A-CD315244963E}">
      <dgm:prSet/>
      <dgm:spPr/>
      <dgm:t>
        <a:bodyPr/>
        <a:lstStyle/>
        <a:p>
          <a:endParaRPr lang="en-US" sz="2000"/>
        </a:p>
      </dgm:t>
    </dgm:pt>
    <dgm:pt modelId="{6ECDA2A9-C984-406E-B42F-BF1EDD0C0F9B}" type="sibTrans" cxnId="{7278BA95-14D9-410D-A00A-CD315244963E}">
      <dgm:prSet/>
      <dgm:spPr/>
      <dgm:t>
        <a:bodyPr/>
        <a:lstStyle/>
        <a:p>
          <a:endParaRPr lang="en-US" sz="2000"/>
        </a:p>
      </dgm:t>
    </dgm:pt>
    <dgm:pt modelId="{CFE32B48-761E-49CE-886F-B75A808C6BDC}">
      <dgm:prSet custT="1"/>
      <dgm:spPr/>
      <dgm:t>
        <a:bodyPr/>
        <a:lstStyle/>
        <a:p>
          <a:r>
            <a:rPr lang="en-US" sz="2800" dirty="0"/>
            <a:t>Courses Offered: Pre-AICE </a:t>
          </a:r>
          <a:r>
            <a:rPr lang="en-US" sz="2800" dirty="0">
              <a:sym typeface="Wingdings" panose="05000000000000000000" pitchFamily="2" charset="2"/>
            </a:rPr>
            <a:t> AICE AS Level  AICE A Level</a:t>
          </a:r>
          <a:endParaRPr lang="en-US" sz="2800" dirty="0"/>
        </a:p>
      </dgm:t>
    </dgm:pt>
    <dgm:pt modelId="{95972497-9E94-4015-970D-237BCEAA2365}" type="parTrans" cxnId="{08025911-4EFA-4D18-827F-DF6BF3A1549B}">
      <dgm:prSet/>
      <dgm:spPr/>
      <dgm:t>
        <a:bodyPr/>
        <a:lstStyle/>
        <a:p>
          <a:endParaRPr lang="en-US" sz="2000"/>
        </a:p>
      </dgm:t>
    </dgm:pt>
    <dgm:pt modelId="{87F84B6B-CD45-4CEA-B322-835F8B379858}" type="sibTrans" cxnId="{08025911-4EFA-4D18-827F-DF6BF3A1549B}">
      <dgm:prSet/>
      <dgm:spPr/>
      <dgm:t>
        <a:bodyPr/>
        <a:lstStyle/>
        <a:p>
          <a:endParaRPr lang="en-US" sz="2000"/>
        </a:p>
      </dgm:t>
    </dgm:pt>
    <dgm:pt modelId="{C430D956-1FE9-4B99-AB1C-E15413E94199}">
      <dgm:prSet custT="1"/>
      <dgm:spPr/>
      <dgm:t>
        <a:bodyPr/>
        <a:lstStyle/>
        <a:p>
          <a:r>
            <a:rPr lang="en-US" sz="2800" dirty="0"/>
            <a:t>In 2022, 157 Seniors earned the AICE Diploma – 83% of seniors in AICE</a:t>
          </a:r>
        </a:p>
      </dgm:t>
    </dgm:pt>
    <dgm:pt modelId="{554A43C8-41AE-4A2F-85C1-EA95D3187077}" type="parTrans" cxnId="{45FBF6E6-13B8-423A-B298-236B35D38075}">
      <dgm:prSet/>
      <dgm:spPr/>
      <dgm:t>
        <a:bodyPr/>
        <a:lstStyle/>
        <a:p>
          <a:endParaRPr lang="en-US" sz="2000"/>
        </a:p>
      </dgm:t>
    </dgm:pt>
    <dgm:pt modelId="{D2210C58-C3CD-4096-B625-A487C2266F76}" type="sibTrans" cxnId="{45FBF6E6-13B8-423A-B298-236B35D38075}">
      <dgm:prSet/>
      <dgm:spPr/>
      <dgm:t>
        <a:bodyPr/>
        <a:lstStyle/>
        <a:p>
          <a:endParaRPr lang="en-US" sz="2000"/>
        </a:p>
      </dgm:t>
    </dgm:pt>
    <dgm:pt modelId="{6209FB95-3557-44A7-B831-5AEC5D38E69A}">
      <dgm:prSet custT="1"/>
      <dgm:spPr/>
      <dgm:t>
        <a:bodyPr/>
        <a:lstStyle/>
        <a:p>
          <a:r>
            <a:rPr lang="en-US" sz="2800" dirty="0"/>
            <a:t>This year, 183 seniors are attempting to earn the AICE Diploma</a:t>
          </a:r>
        </a:p>
      </dgm:t>
    </dgm:pt>
    <dgm:pt modelId="{DE636BE5-2495-4747-AE44-B1DC53B3A00D}" type="parTrans" cxnId="{50B2F5B2-E61E-4CD9-98C4-BDEFF23666C7}">
      <dgm:prSet/>
      <dgm:spPr/>
      <dgm:t>
        <a:bodyPr/>
        <a:lstStyle/>
        <a:p>
          <a:endParaRPr lang="en-US" sz="2000"/>
        </a:p>
      </dgm:t>
    </dgm:pt>
    <dgm:pt modelId="{694FE6CF-C833-4E48-9918-FF80F09B2C3C}" type="sibTrans" cxnId="{50B2F5B2-E61E-4CD9-98C4-BDEFF23666C7}">
      <dgm:prSet/>
      <dgm:spPr/>
      <dgm:t>
        <a:bodyPr/>
        <a:lstStyle/>
        <a:p>
          <a:endParaRPr lang="en-US" sz="2000"/>
        </a:p>
      </dgm:t>
    </dgm:pt>
    <dgm:pt modelId="{9B012FC9-795B-4A5D-B8E3-C88E97C546E6}">
      <dgm:prSet custT="1"/>
      <dgm:spPr/>
      <dgm:t>
        <a:bodyPr/>
        <a:lstStyle/>
        <a:p>
          <a:r>
            <a:rPr lang="en-US" sz="2800" dirty="0"/>
            <a:t>In June 2022, SHS students passed 1347/1608 AICE Exams (84% pass rate over all subject area)</a:t>
          </a:r>
        </a:p>
      </dgm:t>
    </dgm:pt>
    <dgm:pt modelId="{348D26D8-4297-42BE-8B2A-25E517BFBF2B}" type="parTrans" cxnId="{34B2CE30-0EDA-444C-800F-A5022910896A}">
      <dgm:prSet/>
      <dgm:spPr/>
      <dgm:t>
        <a:bodyPr/>
        <a:lstStyle/>
        <a:p>
          <a:endParaRPr lang="en-US" sz="2000"/>
        </a:p>
      </dgm:t>
    </dgm:pt>
    <dgm:pt modelId="{96D7549E-CA29-4C36-9020-A1EAE702D69D}" type="sibTrans" cxnId="{34B2CE30-0EDA-444C-800F-A5022910896A}">
      <dgm:prSet/>
      <dgm:spPr/>
      <dgm:t>
        <a:bodyPr/>
        <a:lstStyle/>
        <a:p>
          <a:endParaRPr lang="en-US" sz="2000"/>
        </a:p>
      </dgm:t>
    </dgm:pt>
    <dgm:pt modelId="{BE903C47-2BFF-4CB4-9E2D-9418C6C07224}" type="pres">
      <dgm:prSet presAssocID="{07667F89-222E-4C17-8CAD-C11815DD835C}" presName="vert0" presStyleCnt="0">
        <dgm:presLayoutVars>
          <dgm:dir/>
          <dgm:animOne val="branch"/>
          <dgm:animLvl val="lvl"/>
        </dgm:presLayoutVars>
      </dgm:prSet>
      <dgm:spPr/>
    </dgm:pt>
    <dgm:pt modelId="{540F8559-165A-4038-8FBD-DEC1903735F2}" type="pres">
      <dgm:prSet presAssocID="{F5CDBD42-2846-45E0-A524-BAE051AEAE81}" presName="thickLine" presStyleLbl="alignNode1" presStyleIdx="0" presStyleCnt="6"/>
      <dgm:spPr/>
    </dgm:pt>
    <dgm:pt modelId="{23E19FD9-57A4-47D3-B203-4FC8C9EE5EB6}" type="pres">
      <dgm:prSet presAssocID="{F5CDBD42-2846-45E0-A524-BAE051AEAE81}" presName="horz1" presStyleCnt="0"/>
      <dgm:spPr/>
    </dgm:pt>
    <dgm:pt modelId="{BD4A3F97-830F-4606-A200-57A95B0EBCCA}" type="pres">
      <dgm:prSet presAssocID="{F5CDBD42-2846-45E0-A524-BAE051AEAE81}" presName="tx1" presStyleLbl="revTx" presStyleIdx="0" presStyleCnt="6"/>
      <dgm:spPr/>
    </dgm:pt>
    <dgm:pt modelId="{FC6D19E6-3BBF-4DC0-92F6-C28AC8413204}" type="pres">
      <dgm:prSet presAssocID="{F5CDBD42-2846-45E0-A524-BAE051AEAE81}" presName="vert1" presStyleCnt="0"/>
      <dgm:spPr/>
    </dgm:pt>
    <dgm:pt modelId="{5443A66A-E91D-4639-AC93-69D3D161A25E}" type="pres">
      <dgm:prSet presAssocID="{8BBBB2E0-4BF5-4F50-B980-710C38CE7068}" presName="thickLine" presStyleLbl="alignNode1" presStyleIdx="1" presStyleCnt="6"/>
      <dgm:spPr/>
    </dgm:pt>
    <dgm:pt modelId="{68259CAD-6FE3-463B-AFA0-089E266D850C}" type="pres">
      <dgm:prSet presAssocID="{8BBBB2E0-4BF5-4F50-B980-710C38CE7068}" presName="horz1" presStyleCnt="0"/>
      <dgm:spPr/>
    </dgm:pt>
    <dgm:pt modelId="{1A8F5601-667B-45A6-BB21-CB3B0DE715AF}" type="pres">
      <dgm:prSet presAssocID="{8BBBB2E0-4BF5-4F50-B980-710C38CE7068}" presName="tx1" presStyleLbl="revTx" presStyleIdx="1" presStyleCnt="6"/>
      <dgm:spPr/>
    </dgm:pt>
    <dgm:pt modelId="{C1B8D843-F8BF-4F04-A248-ABA07EB529AE}" type="pres">
      <dgm:prSet presAssocID="{8BBBB2E0-4BF5-4F50-B980-710C38CE7068}" presName="vert1" presStyleCnt="0"/>
      <dgm:spPr/>
    </dgm:pt>
    <dgm:pt modelId="{BA71EC13-55D5-4AF0-8A29-3E94636E2DCB}" type="pres">
      <dgm:prSet presAssocID="{CFE32B48-761E-49CE-886F-B75A808C6BDC}" presName="thickLine" presStyleLbl="alignNode1" presStyleIdx="2" presStyleCnt="6"/>
      <dgm:spPr/>
    </dgm:pt>
    <dgm:pt modelId="{66BF60C8-5FF8-4D33-87BC-DD1B7E9FF40B}" type="pres">
      <dgm:prSet presAssocID="{CFE32B48-761E-49CE-886F-B75A808C6BDC}" presName="horz1" presStyleCnt="0"/>
      <dgm:spPr/>
    </dgm:pt>
    <dgm:pt modelId="{19CD02AD-360B-4A5D-BA6C-2754DD980B71}" type="pres">
      <dgm:prSet presAssocID="{CFE32B48-761E-49CE-886F-B75A808C6BDC}" presName="tx1" presStyleLbl="revTx" presStyleIdx="2" presStyleCnt="6"/>
      <dgm:spPr/>
    </dgm:pt>
    <dgm:pt modelId="{317E6BD3-6216-4C2E-B139-9F4C23EE5C1A}" type="pres">
      <dgm:prSet presAssocID="{CFE32B48-761E-49CE-886F-B75A808C6BDC}" presName="vert1" presStyleCnt="0"/>
      <dgm:spPr/>
    </dgm:pt>
    <dgm:pt modelId="{01B6C3A4-F53C-4DCF-963C-9B5EB77F762A}" type="pres">
      <dgm:prSet presAssocID="{C430D956-1FE9-4B99-AB1C-E15413E94199}" presName="thickLine" presStyleLbl="alignNode1" presStyleIdx="3" presStyleCnt="6"/>
      <dgm:spPr/>
    </dgm:pt>
    <dgm:pt modelId="{816A7D3C-25AD-46D1-A5B8-D0F794CA456A}" type="pres">
      <dgm:prSet presAssocID="{C430D956-1FE9-4B99-AB1C-E15413E94199}" presName="horz1" presStyleCnt="0"/>
      <dgm:spPr/>
    </dgm:pt>
    <dgm:pt modelId="{66956F39-2759-4643-BA3E-978B0C076093}" type="pres">
      <dgm:prSet presAssocID="{C430D956-1FE9-4B99-AB1C-E15413E94199}" presName="tx1" presStyleLbl="revTx" presStyleIdx="3" presStyleCnt="6"/>
      <dgm:spPr/>
    </dgm:pt>
    <dgm:pt modelId="{0579A9D3-E319-46B8-ACC3-5A3A7B768C84}" type="pres">
      <dgm:prSet presAssocID="{C430D956-1FE9-4B99-AB1C-E15413E94199}" presName="vert1" presStyleCnt="0"/>
      <dgm:spPr/>
    </dgm:pt>
    <dgm:pt modelId="{494031DC-CF93-43C7-A2A5-57358F30233B}" type="pres">
      <dgm:prSet presAssocID="{6209FB95-3557-44A7-B831-5AEC5D38E69A}" presName="thickLine" presStyleLbl="alignNode1" presStyleIdx="4" presStyleCnt="6"/>
      <dgm:spPr/>
    </dgm:pt>
    <dgm:pt modelId="{08345783-7DDD-436E-AA0C-EB53B99373B8}" type="pres">
      <dgm:prSet presAssocID="{6209FB95-3557-44A7-B831-5AEC5D38E69A}" presName="horz1" presStyleCnt="0"/>
      <dgm:spPr/>
    </dgm:pt>
    <dgm:pt modelId="{1B88F142-D210-43E4-B11E-FFAF89E71475}" type="pres">
      <dgm:prSet presAssocID="{6209FB95-3557-44A7-B831-5AEC5D38E69A}" presName="tx1" presStyleLbl="revTx" presStyleIdx="4" presStyleCnt="6"/>
      <dgm:spPr/>
    </dgm:pt>
    <dgm:pt modelId="{A4B11D9B-8FED-42B3-ADD0-69FDD80AE63F}" type="pres">
      <dgm:prSet presAssocID="{6209FB95-3557-44A7-B831-5AEC5D38E69A}" presName="vert1" presStyleCnt="0"/>
      <dgm:spPr/>
    </dgm:pt>
    <dgm:pt modelId="{43DBA56C-ADE0-43DB-A118-143901338F37}" type="pres">
      <dgm:prSet presAssocID="{9B012FC9-795B-4A5D-B8E3-C88E97C546E6}" presName="thickLine" presStyleLbl="alignNode1" presStyleIdx="5" presStyleCnt="6"/>
      <dgm:spPr/>
    </dgm:pt>
    <dgm:pt modelId="{BF77BCF9-E127-4755-8C1D-D370F24D0A15}" type="pres">
      <dgm:prSet presAssocID="{9B012FC9-795B-4A5D-B8E3-C88E97C546E6}" presName="horz1" presStyleCnt="0"/>
      <dgm:spPr/>
    </dgm:pt>
    <dgm:pt modelId="{90E5E32D-F12C-4CA8-AD62-6726ECA80A22}" type="pres">
      <dgm:prSet presAssocID="{9B012FC9-795B-4A5D-B8E3-C88E97C546E6}" presName="tx1" presStyleLbl="revTx" presStyleIdx="5" presStyleCnt="6"/>
      <dgm:spPr/>
    </dgm:pt>
    <dgm:pt modelId="{C394C9FE-DF07-408C-8D42-BC1019E26115}" type="pres">
      <dgm:prSet presAssocID="{9B012FC9-795B-4A5D-B8E3-C88E97C546E6}" presName="vert1" presStyleCnt="0"/>
      <dgm:spPr/>
    </dgm:pt>
  </dgm:ptLst>
  <dgm:cxnLst>
    <dgm:cxn modelId="{08025911-4EFA-4D18-827F-DF6BF3A1549B}" srcId="{07667F89-222E-4C17-8CAD-C11815DD835C}" destId="{CFE32B48-761E-49CE-886F-B75A808C6BDC}" srcOrd="2" destOrd="0" parTransId="{95972497-9E94-4015-970D-237BCEAA2365}" sibTransId="{87F84B6B-CD45-4CEA-B322-835F8B379858}"/>
    <dgm:cxn modelId="{34B2CE30-0EDA-444C-800F-A5022910896A}" srcId="{07667F89-222E-4C17-8CAD-C11815DD835C}" destId="{9B012FC9-795B-4A5D-B8E3-C88E97C546E6}" srcOrd="5" destOrd="0" parTransId="{348D26D8-4297-42BE-8B2A-25E517BFBF2B}" sibTransId="{96D7549E-CA29-4C36-9020-A1EAE702D69D}"/>
    <dgm:cxn modelId="{8E4D406A-511C-4F41-B4FD-DBE24C0C6878}" type="presOf" srcId="{F5CDBD42-2846-45E0-A524-BAE051AEAE81}" destId="{BD4A3F97-830F-4606-A200-57A95B0EBCCA}" srcOrd="0" destOrd="0" presId="urn:microsoft.com/office/officeart/2008/layout/LinedList"/>
    <dgm:cxn modelId="{573EE876-A111-462A-B88E-3357DFE53D5D}" type="presOf" srcId="{8BBBB2E0-4BF5-4F50-B980-710C38CE7068}" destId="{1A8F5601-667B-45A6-BB21-CB3B0DE715AF}" srcOrd="0" destOrd="0" presId="urn:microsoft.com/office/officeart/2008/layout/LinedList"/>
    <dgm:cxn modelId="{7278BA95-14D9-410D-A00A-CD315244963E}" srcId="{07667F89-222E-4C17-8CAD-C11815DD835C}" destId="{8BBBB2E0-4BF5-4F50-B980-710C38CE7068}" srcOrd="1" destOrd="0" parTransId="{4424AE59-7FA0-48D6-ACBA-9CA722772DB0}" sibTransId="{6ECDA2A9-C984-406E-B42F-BF1EDD0C0F9B}"/>
    <dgm:cxn modelId="{7116BE9A-E649-40D2-A97A-EA47E595D03B}" type="presOf" srcId="{6209FB95-3557-44A7-B831-5AEC5D38E69A}" destId="{1B88F142-D210-43E4-B11E-FFAF89E71475}" srcOrd="0" destOrd="0" presId="urn:microsoft.com/office/officeart/2008/layout/LinedList"/>
    <dgm:cxn modelId="{BC33D4A8-F9AD-4336-9615-4772CF6BF94F}" type="presOf" srcId="{CFE32B48-761E-49CE-886F-B75A808C6BDC}" destId="{19CD02AD-360B-4A5D-BA6C-2754DD980B71}" srcOrd="0" destOrd="0" presId="urn:microsoft.com/office/officeart/2008/layout/LinedList"/>
    <dgm:cxn modelId="{9D9882AA-9D18-487A-A388-5F8CC7873EF2}" type="presOf" srcId="{C430D956-1FE9-4B99-AB1C-E15413E94199}" destId="{66956F39-2759-4643-BA3E-978B0C076093}" srcOrd="0" destOrd="0" presId="urn:microsoft.com/office/officeart/2008/layout/LinedList"/>
    <dgm:cxn modelId="{50B2F5B2-E61E-4CD9-98C4-BDEFF23666C7}" srcId="{07667F89-222E-4C17-8CAD-C11815DD835C}" destId="{6209FB95-3557-44A7-B831-5AEC5D38E69A}" srcOrd="4" destOrd="0" parTransId="{DE636BE5-2495-4747-AE44-B1DC53B3A00D}" sibTransId="{694FE6CF-C833-4E48-9918-FF80F09B2C3C}"/>
    <dgm:cxn modelId="{DC9DA3D4-D37F-4B36-B468-B19F35952243}" srcId="{07667F89-222E-4C17-8CAD-C11815DD835C}" destId="{F5CDBD42-2846-45E0-A524-BAE051AEAE81}" srcOrd="0" destOrd="0" parTransId="{BBC78327-A229-46C8-9EA3-693A9A1D4966}" sibTransId="{3D4D0928-F9AB-4148-8B4A-C3EE8064200A}"/>
    <dgm:cxn modelId="{F46855E2-745F-43AE-8589-C904491F904C}" type="presOf" srcId="{9B012FC9-795B-4A5D-B8E3-C88E97C546E6}" destId="{90E5E32D-F12C-4CA8-AD62-6726ECA80A22}" srcOrd="0" destOrd="0" presId="urn:microsoft.com/office/officeart/2008/layout/LinedList"/>
    <dgm:cxn modelId="{45FBF6E6-13B8-423A-B298-236B35D38075}" srcId="{07667F89-222E-4C17-8CAD-C11815DD835C}" destId="{C430D956-1FE9-4B99-AB1C-E15413E94199}" srcOrd="3" destOrd="0" parTransId="{554A43C8-41AE-4A2F-85C1-EA95D3187077}" sibTransId="{D2210C58-C3CD-4096-B625-A487C2266F76}"/>
    <dgm:cxn modelId="{A1BF06FB-BAD3-4D19-987C-AB9FE330157E}" type="presOf" srcId="{07667F89-222E-4C17-8CAD-C11815DD835C}" destId="{BE903C47-2BFF-4CB4-9E2D-9418C6C07224}" srcOrd="0" destOrd="0" presId="urn:microsoft.com/office/officeart/2008/layout/LinedList"/>
    <dgm:cxn modelId="{10AB56C8-B16F-470F-B431-FEDFCDAC994B}" type="presParOf" srcId="{BE903C47-2BFF-4CB4-9E2D-9418C6C07224}" destId="{540F8559-165A-4038-8FBD-DEC1903735F2}" srcOrd="0" destOrd="0" presId="urn:microsoft.com/office/officeart/2008/layout/LinedList"/>
    <dgm:cxn modelId="{344F85D6-F0A7-4BC0-8BDC-0BA4BDFCD878}" type="presParOf" srcId="{BE903C47-2BFF-4CB4-9E2D-9418C6C07224}" destId="{23E19FD9-57A4-47D3-B203-4FC8C9EE5EB6}" srcOrd="1" destOrd="0" presId="urn:microsoft.com/office/officeart/2008/layout/LinedList"/>
    <dgm:cxn modelId="{4F5042ED-4962-4146-97FE-17FB96DDC874}" type="presParOf" srcId="{23E19FD9-57A4-47D3-B203-4FC8C9EE5EB6}" destId="{BD4A3F97-830F-4606-A200-57A95B0EBCCA}" srcOrd="0" destOrd="0" presId="urn:microsoft.com/office/officeart/2008/layout/LinedList"/>
    <dgm:cxn modelId="{5D450D1A-3307-4F69-9DB8-51462BD92E6A}" type="presParOf" srcId="{23E19FD9-57A4-47D3-B203-4FC8C9EE5EB6}" destId="{FC6D19E6-3BBF-4DC0-92F6-C28AC8413204}" srcOrd="1" destOrd="0" presId="urn:microsoft.com/office/officeart/2008/layout/LinedList"/>
    <dgm:cxn modelId="{0F983C4C-B92F-4BC8-AC6A-A46A16EF8AA2}" type="presParOf" srcId="{BE903C47-2BFF-4CB4-9E2D-9418C6C07224}" destId="{5443A66A-E91D-4639-AC93-69D3D161A25E}" srcOrd="2" destOrd="0" presId="urn:microsoft.com/office/officeart/2008/layout/LinedList"/>
    <dgm:cxn modelId="{5F6EE8F2-6DC0-492B-BB31-7DD781544493}" type="presParOf" srcId="{BE903C47-2BFF-4CB4-9E2D-9418C6C07224}" destId="{68259CAD-6FE3-463B-AFA0-089E266D850C}" srcOrd="3" destOrd="0" presId="urn:microsoft.com/office/officeart/2008/layout/LinedList"/>
    <dgm:cxn modelId="{0EDD476D-AE69-42CC-829C-FA29EA9CFD53}" type="presParOf" srcId="{68259CAD-6FE3-463B-AFA0-089E266D850C}" destId="{1A8F5601-667B-45A6-BB21-CB3B0DE715AF}" srcOrd="0" destOrd="0" presId="urn:microsoft.com/office/officeart/2008/layout/LinedList"/>
    <dgm:cxn modelId="{3E849332-B219-4261-AB5D-210C37F0FF4E}" type="presParOf" srcId="{68259CAD-6FE3-463B-AFA0-089E266D850C}" destId="{C1B8D843-F8BF-4F04-A248-ABA07EB529AE}" srcOrd="1" destOrd="0" presId="urn:microsoft.com/office/officeart/2008/layout/LinedList"/>
    <dgm:cxn modelId="{141D8336-F8E7-4118-B5F1-7CCB5904C560}" type="presParOf" srcId="{BE903C47-2BFF-4CB4-9E2D-9418C6C07224}" destId="{BA71EC13-55D5-4AF0-8A29-3E94636E2DCB}" srcOrd="4" destOrd="0" presId="urn:microsoft.com/office/officeart/2008/layout/LinedList"/>
    <dgm:cxn modelId="{F4485284-9694-4FF1-B3C6-0A1D66A6D25F}" type="presParOf" srcId="{BE903C47-2BFF-4CB4-9E2D-9418C6C07224}" destId="{66BF60C8-5FF8-4D33-87BC-DD1B7E9FF40B}" srcOrd="5" destOrd="0" presId="urn:microsoft.com/office/officeart/2008/layout/LinedList"/>
    <dgm:cxn modelId="{027EF30B-6CF0-4E99-8BC7-CC3F8F1B6FCA}" type="presParOf" srcId="{66BF60C8-5FF8-4D33-87BC-DD1B7E9FF40B}" destId="{19CD02AD-360B-4A5D-BA6C-2754DD980B71}" srcOrd="0" destOrd="0" presId="urn:microsoft.com/office/officeart/2008/layout/LinedList"/>
    <dgm:cxn modelId="{F94319A5-88D4-462F-98E4-F82A29AB3DD1}" type="presParOf" srcId="{66BF60C8-5FF8-4D33-87BC-DD1B7E9FF40B}" destId="{317E6BD3-6216-4C2E-B139-9F4C23EE5C1A}" srcOrd="1" destOrd="0" presId="urn:microsoft.com/office/officeart/2008/layout/LinedList"/>
    <dgm:cxn modelId="{AD05C8D1-9E4F-444F-A030-002DC98EA442}" type="presParOf" srcId="{BE903C47-2BFF-4CB4-9E2D-9418C6C07224}" destId="{01B6C3A4-F53C-4DCF-963C-9B5EB77F762A}" srcOrd="6" destOrd="0" presId="urn:microsoft.com/office/officeart/2008/layout/LinedList"/>
    <dgm:cxn modelId="{1349DF3A-13DA-4DCD-9525-297863193D52}" type="presParOf" srcId="{BE903C47-2BFF-4CB4-9E2D-9418C6C07224}" destId="{816A7D3C-25AD-46D1-A5B8-D0F794CA456A}" srcOrd="7" destOrd="0" presId="urn:microsoft.com/office/officeart/2008/layout/LinedList"/>
    <dgm:cxn modelId="{3B60B766-D7AE-4478-BCAC-7B634C9EEF73}" type="presParOf" srcId="{816A7D3C-25AD-46D1-A5B8-D0F794CA456A}" destId="{66956F39-2759-4643-BA3E-978B0C076093}" srcOrd="0" destOrd="0" presId="urn:microsoft.com/office/officeart/2008/layout/LinedList"/>
    <dgm:cxn modelId="{873E07B6-2008-4435-81BD-0656940EAA80}" type="presParOf" srcId="{816A7D3C-25AD-46D1-A5B8-D0F794CA456A}" destId="{0579A9D3-E319-46B8-ACC3-5A3A7B768C84}" srcOrd="1" destOrd="0" presId="urn:microsoft.com/office/officeart/2008/layout/LinedList"/>
    <dgm:cxn modelId="{A3FF340A-F09C-4C7C-AB0F-CED63C2E2882}" type="presParOf" srcId="{BE903C47-2BFF-4CB4-9E2D-9418C6C07224}" destId="{494031DC-CF93-43C7-A2A5-57358F30233B}" srcOrd="8" destOrd="0" presId="urn:microsoft.com/office/officeart/2008/layout/LinedList"/>
    <dgm:cxn modelId="{C3DA771D-5872-405A-8C40-AC8FB92F9A5C}" type="presParOf" srcId="{BE903C47-2BFF-4CB4-9E2D-9418C6C07224}" destId="{08345783-7DDD-436E-AA0C-EB53B99373B8}" srcOrd="9" destOrd="0" presId="urn:microsoft.com/office/officeart/2008/layout/LinedList"/>
    <dgm:cxn modelId="{EA8E6D94-51D1-4485-8D5C-991013214BB7}" type="presParOf" srcId="{08345783-7DDD-436E-AA0C-EB53B99373B8}" destId="{1B88F142-D210-43E4-B11E-FFAF89E71475}" srcOrd="0" destOrd="0" presId="urn:microsoft.com/office/officeart/2008/layout/LinedList"/>
    <dgm:cxn modelId="{7CE74F41-C9C4-47AF-BC1E-47002E450979}" type="presParOf" srcId="{08345783-7DDD-436E-AA0C-EB53B99373B8}" destId="{A4B11D9B-8FED-42B3-ADD0-69FDD80AE63F}" srcOrd="1" destOrd="0" presId="urn:microsoft.com/office/officeart/2008/layout/LinedList"/>
    <dgm:cxn modelId="{934BF159-3ED1-43CA-A17E-73DBB7514A1A}" type="presParOf" srcId="{BE903C47-2BFF-4CB4-9E2D-9418C6C07224}" destId="{43DBA56C-ADE0-43DB-A118-143901338F37}" srcOrd="10" destOrd="0" presId="urn:microsoft.com/office/officeart/2008/layout/LinedList"/>
    <dgm:cxn modelId="{D82097B9-CC97-4F72-A6CE-6F8936C350BE}" type="presParOf" srcId="{BE903C47-2BFF-4CB4-9E2D-9418C6C07224}" destId="{BF77BCF9-E127-4755-8C1D-D370F24D0A15}" srcOrd="11" destOrd="0" presId="urn:microsoft.com/office/officeart/2008/layout/LinedList"/>
    <dgm:cxn modelId="{74AC4343-44FE-48D6-8E74-4DE87CCC2810}" type="presParOf" srcId="{BF77BCF9-E127-4755-8C1D-D370F24D0A15}" destId="{90E5E32D-F12C-4CA8-AD62-6726ECA80A22}" srcOrd="0" destOrd="0" presId="urn:microsoft.com/office/officeart/2008/layout/LinedList"/>
    <dgm:cxn modelId="{556A7CAC-6325-48AA-A805-04EE8513C000}" type="presParOf" srcId="{BF77BCF9-E127-4755-8C1D-D370F24D0A15}" destId="{C394C9FE-DF07-408C-8D42-BC1019E26115}"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D13853-827D-49E9-A017-EF3707007DC5}" type="doc">
      <dgm:prSet loTypeId="urn:microsoft.com/office/officeart/2005/8/layout/venn1" loCatId="relationship" qsTypeId="urn:microsoft.com/office/officeart/2005/8/quickstyle/3d4" qsCatId="3D" csTypeId="urn:microsoft.com/office/officeart/2005/8/colors/colorful1#1" csCatId="colorful" phldr="1"/>
      <dgm:spPr/>
    </dgm:pt>
    <dgm:pt modelId="{FE05CBB8-9471-4BCF-989F-903CAFFD5A64}">
      <dgm:prSet phldrT="[Text]"/>
      <dgm:spPr/>
      <dgm:t>
        <a:bodyPr/>
        <a:lstStyle/>
        <a:p>
          <a:r>
            <a:rPr lang="en-US" dirty="0"/>
            <a:t>Recognition on diploma and at graduation</a:t>
          </a:r>
        </a:p>
      </dgm:t>
    </dgm:pt>
    <dgm:pt modelId="{CB3E4F62-E171-4A6B-B548-5EE0012A132A}" type="parTrans" cxnId="{8F9B3EE9-6F8B-429C-BA44-E8A3D698E7A2}">
      <dgm:prSet/>
      <dgm:spPr/>
      <dgm:t>
        <a:bodyPr/>
        <a:lstStyle/>
        <a:p>
          <a:endParaRPr lang="en-US"/>
        </a:p>
      </dgm:t>
    </dgm:pt>
    <dgm:pt modelId="{518F8225-EC4A-462A-80DF-5B6DACFB294B}" type="sibTrans" cxnId="{8F9B3EE9-6F8B-429C-BA44-E8A3D698E7A2}">
      <dgm:prSet/>
      <dgm:spPr/>
      <dgm:t>
        <a:bodyPr/>
        <a:lstStyle/>
        <a:p>
          <a:endParaRPr lang="en-US"/>
        </a:p>
      </dgm:t>
    </dgm:pt>
    <dgm:pt modelId="{8D3CC580-0A57-4967-83A1-3F3D9B594EE6}">
      <dgm:prSet phldrT="[Text]"/>
      <dgm:spPr/>
      <dgm:t>
        <a:bodyPr/>
        <a:lstStyle/>
        <a:p>
          <a:r>
            <a:rPr lang="en-US" dirty="0"/>
            <a:t>Unique “edge” when applying to college</a:t>
          </a:r>
        </a:p>
      </dgm:t>
    </dgm:pt>
    <dgm:pt modelId="{552C9373-6218-4E64-8D48-D8909B488329}" type="parTrans" cxnId="{AD2E4DA1-7755-4065-BE12-DDCC17FBEA33}">
      <dgm:prSet/>
      <dgm:spPr/>
      <dgm:t>
        <a:bodyPr/>
        <a:lstStyle/>
        <a:p>
          <a:endParaRPr lang="en-US"/>
        </a:p>
      </dgm:t>
    </dgm:pt>
    <dgm:pt modelId="{0B5CCC33-32CF-4458-B3BD-B70E9AC0A6D6}" type="sibTrans" cxnId="{AD2E4DA1-7755-4065-BE12-DDCC17FBEA33}">
      <dgm:prSet/>
      <dgm:spPr/>
      <dgm:t>
        <a:bodyPr/>
        <a:lstStyle/>
        <a:p>
          <a:endParaRPr lang="en-US"/>
        </a:p>
      </dgm:t>
    </dgm:pt>
    <dgm:pt modelId="{0C98F546-2918-47AA-B02C-2040AB005E74}">
      <dgm:prSet phldrT="[Text]"/>
      <dgm:spPr/>
      <dgm:t>
        <a:bodyPr/>
        <a:lstStyle/>
        <a:p>
          <a:r>
            <a:rPr lang="en-US" dirty="0"/>
            <a:t>Opportunities each year to participate in prestigious competitions </a:t>
          </a:r>
        </a:p>
      </dgm:t>
    </dgm:pt>
    <dgm:pt modelId="{22EE8064-2E3F-4891-8487-F9DFD1CFADE9}" type="parTrans" cxnId="{C6B9BFE8-52DC-4875-B997-8DD1E592FDB8}">
      <dgm:prSet/>
      <dgm:spPr/>
      <dgm:t>
        <a:bodyPr/>
        <a:lstStyle/>
        <a:p>
          <a:endParaRPr lang="en-US"/>
        </a:p>
      </dgm:t>
    </dgm:pt>
    <dgm:pt modelId="{A9F2009B-A926-4851-BC53-B7381E66A715}" type="sibTrans" cxnId="{C6B9BFE8-52DC-4875-B997-8DD1E592FDB8}">
      <dgm:prSet/>
      <dgm:spPr/>
      <dgm:t>
        <a:bodyPr/>
        <a:lstStyle/>
        <a:p>
          <a:endParaRPr lang="en-US"/>
        </a:p>
      </dgm:t>
    </dgm:pt>
    <dgm:pt modelId="{58A3DBA2-9A29-46E5-86EC-0DBDBF39D780}" type="pres">
      <dgm:prSet presAssocID="{9FD13853-827D-49E9-A017-EF3707007DC5}" presName="compositeShape" presStyleCnt="0">
        <dgm:presLayoutVars>
          <dgm:chMax val="7"/>
          <dgm:dir/>
          <dgm:resizeHandles val="exact"/>
        </dgm:presLayoutVars>
      </dgm:prSet>
      <dgm:spPr/>
    </dgm:pt>
    <dgm:pt modelId="{740E7BD0-1B67-476F-88FB-B7E464086130}" type="pres">
      <dgm:prSet presAssocID="{FE05CBB8-9471-4BCF-989F-903CAFFD5A64}" presName="circ1" presStyleLbl="vennNode1" presStyleIdx="0" presStyleCnt="3"/>
      <dgm:spPr/>
    </dgm:pt>
    <dgm:pt modelId="{E4B1DE17-CCB1-456B-87BA-E8BC86E02DBF}" type="pres">
      <dgm:prSet presAssocID="{FE05CBB8-9471-4BCF-989F-903CAFFD5A64}" presName="circ1Tx" presStyleLbl="revTx" presStyleIdx="0" presStyleCnt="0">
        <dgm:presLayoutVars>
          <dgm:chMax val="0"/>
          <dgm:chPref val="0"/>
          <dgm:bulletEnabled val="1"/>
        </dgm:presLayoutVars>
      </dgm:prSet>
      <dgm:spPr/>
    </dgm:pt>
    <dgm:pt modelId="{79BF6A36-7DBA-4F80-A97E-C6B19455E470}" type="pres">
      <dgm:prSet presAssocID="{8D3CC580-0A57-4967-83A1-3F3D9B594EE6}" presName="circ2" presStyleLbl="vennNode1" presStyleIdx="1" presStyleCnt="3"/>
      <dgm:spPr/>
    </dgm:pt>
    <dgm:pt modelId="{A86257BE-EBBE-4FB8-9E30-276958C0A90B}" type="pres">
      <dgm:prSet presAssocID="{8D3CC580-0A57-4967-83A1-3F3D9B594EE6}" presName="circ2Tx" presStyleLbl="revTx" presStyleIdx="0" presStyleCnt="0">
        <dgm:presLayoutVars>
          <dgm:chMax val="0"/>
          <dgm:chPref val="0"/>
          <dgm:bulletEnabled val="1"/>
        </dgm:presLayoutVars>
      </dgm:prSet>
      <dgm:spPr/>
    </dgm:pt>
    <dgm:pt modelId="{215699B1-4D92-4C04-977C-9368B54BEC71}" type="pres">
      <dgm:prSet presAssocID="{0C98F546-2918-47AA-B02C-2040AB005E74}" presName="circ3" presStyleLbl="vennNode1" presStyleIdx="2" presStyleCnt="3"/>
      <dgm:spPr/>
    </dgm:pt>
    <dgm:pt modelId="{21CF77A0-8595-409D-A86D-E54723A1DD64}" type="pres">
      <dgm:prSet presAssocID="{0C98F546-2918-47AA-B02C-2040AB005E74}" presName="circ3Tx" presStyleLbl="revTx" presStyleIdx="0" presStyleCnt="0">
        <dgm:presLayoutVars>
          <dgm:chMax val="0"/>
          <dgm:chPref val="0"/>
          <dgm:bulletEnabled val="1"/>
        </dgm:presLayoutVars>
      </dgm:prSet>
      <dgm:spPr/>
    </dgm:pt>
  </dgm:ptLst>
  <dgm:cxnLst>
    <dgm:cxn modelId="{A48CCB0D-18CE-4E02-8988-DC8417858D7D}" type="presOf" srcId="{8D3CC580-0A57-4967-83A1-3F3D9B594EE6}" destId="{A86257BE-EBBE-4FB8-9E30-276958C0A90B}" srcOrd="1" destOrd="0" presId="urn:microsoft.com/office/officeart/2005/8/layout/venn1"/>
    <dgm:cxn modelId="{20B0EB54-A3CF-4FCB-A8E8-D3D638F3113A}" type="presOf" srcId="{0C98F546-2918-47AA-B02C-2040AB005E74}" destId="{215699B1-4D92-4C04-977C-9368B54BEC71}" srcOrd="0" destOrd="0" presId="urn:microsoft.com/office/officeart/2005/8/layout/venn1"/>
    <dgm:cxn modelId="{A1BE108A-F7D6-4B65-9A1D-C9E702714C34}" type="presOf" srcId="{8D3CC580-0A57-4967-83A1-3F3D9B594EE6}" destId="{79BF6A36-7DBA-4F80-A97E-C6B19455E470}" srcOrd="0" destOrd="0" presId="urn:microsoft.com/office/officeart/2005/8/layout/venn1"/>
    <dgm:cxn modelId="{AD2E4DA1-7755-4065-BE12-DDCC17FBEA33}" srcId="{9FD13853-827D-49E9-A017-EF3707007DC5}" destId="{8D3CC580-0A57-4967-83A1-3F3D9B594EE6}" srcOrd="1" destOrd="0" parTransId="{552C9373-6218-4E64-8D48-D8909B488329}" sibTransId="{0B5CCC33-32CF-4458-B3BD-B70E9AC0A6D6}"/>
    <dgm:cxn modelId="{45DFFBA8-4FCE-4871-8BC0-E1B9EC990D05}" type="presOf" srcId="{FE05CBB8-9471-4BCF-989F-903CAFFD5A64}" destId="{740E7BD0-1B67-476F-88FB-B7E464086130}" srcOrd="0" destOrd="0" presId="urn:microsoft.com/office/officeart/2005/8/layout/venn1"/>
    <dgm:cxn modelId="{825F39BA-8E12-4F64-B588-9A13FEADD500}" type="presOf" srcId="{9FD13853-827D-49E9-A017-EF3707007DC5}" destId="{58A3DBA2-9A29-46E5-86EC-0DBDBF39D780}" srcOrd="0" destOrd="0" presId="urn:microsoft.com/office/officeart/2005/8/layout/venn1"/>
    <dgm:cxn modelId="{0D1E45BD-1DAA-4020-BD0E-982665A79208}" type="presOf" srcId="{FE05CBB8-9471-4BCF-989F-903CAFFD5A64}" destId="{E4B1DE17-CCB1-456B-87BA-E8BC86E02DBF}" srcOrd="1" destOrd="0" presId="urn:microsoft.com/office/officeart/2005/8/layout/venn1"/>
    <dgm:cxn modelId="{4F37BCE8-379B-4D51-BC19-4CE10BA5A6A2}" type="presOf" srcId="{0C98F546-2918-47AA-B02C-2040AB005E74}" destId="{21CF77A0-8595-409D-A86D-E54723A1DD64}" srcOrd="1" destOrd="0" presId="urn:microsoft.com/office/officeart/2005/8/layout/venn1"/>
    <dgm:cxn modelId="{C6B9BFE8-52DC-4875-B997-8DD1E592FDB8}" srcId="{9FD13853-827D-49E9-A017-EF3707007DC5}" destId="{0C98F546-2918-47AA-B02C-2040AB005E74}" srcOrd="2" destOrd="0" parTransId="{22EE8064-2E3F-4891-8487-F9DFD1CFADE9}" sibTransId="{A9F2009B-A926-4851-BC53-B7381E66A715}"/>
    <dgm:cxn modelId="{8F9B3EE9-6F8B-429C-BA44-E8A3D698E7A2}" srcId="{9FD13853-827D-49E9-A017-EF3707007DC5}" destId="{FE05CBB8-9471-4BCF-989F-903CAFFD5A64}" srcOrd="0" destOrd="0" parTransId="{CB3E4F62-E171-4A6B-B548-5EE0012A132A}" sibTransId="{518F8225-EC4A-462A-80DF-5B6DACFB294B}"/>
    <dgm:cxn modelId="{57E8AE43-C29F-4E45-9217-E433E0C44052}" type="presParOf" srcId="{58A3DBA2-9A29-46E5-86EC-0DBDBF39D780}" destId="{740E7BD0-1B67-476F-88FB-B7E464086130}" srcOrd="0" destOrd="0" presId="urn:microsoft.com/office/officeart/2005/8/layout/venn1"/>
    <dgm:cxn modelId="{077BF925-325B-4EFE-A966-6A359A8D5906}" type="presParOf" srcId="{58A3DBA2-9A29-46E5-86EC-0DBDBF39D780}" destId="{E4B1DE17-CCB1-456B-87BA-E8BC86E02DBF}" srcOrd="1" destOrd="0" presId="urn:microsoft.com/office/officeart/2005/8/layout/venn1"/>
    <dgm:cxn modelId="{9A9FF693-7A32-447B-BCC9-E47B5B2B5C7D}" type="presParOf" srcId="{58A3DBA2-9A29-46E5-86EC-0DBDBF39D780}" destId="{79BF6A36-7DBA-4F80-A97E-C6B19455E470}" srcOrd="2" destOrd="0" presId="urn:microsoft.com/office/officeart/2005/8/layout/venn1"/>
    <dgm:cxn modelId="{7B6A514D-BC3F-476F-9342-A308AB44545E}" type="presParOf" srcId="{58A3DBA2-9A29-46E5-86EC-0DBDBF39D780}" destId="{A86257BE-EBBE-4FB8-9E30-276958C0A90B}" srcOrd="3" destOrd="0" presId="urn:microsoft.com/office/officeart/2005/8/layout/venn1"/>
    <dgm:cxn modelId="{580C1247-C2EB-49CB-8879-94C5F59FF955}" type="presParOf" srcId="{58A3DBA2-9A29-46E5-86EC-0DBDBF39D780}" destId="{215699B1-4D92-4C04-977C-9368B54BEC71}" srcOrd="4" destOrd="0" presId="urn:microsoft.com/office/officeart/2005/8/layout/venn1"/>
    <dgm:cxn modelId="{7B48B637-A1D2-460E-8C86-CAF4E59D6F84}" type="presParOf" srcId="{58A3DBA2-9A29-46E5-86EC-0DBDBF39D780}" destId="{21CF77A0-8595-409D-A86D-E54723A1DD64}"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6F71A-474D-42AF-A483-25BDD664BCF5}">
      <dsp:nvSpPr>
        <dsp:cNvPr id="0" name=""/>
        <dsp:cNvSpPr/>
      </dsp:nvSpPr>
      <dsp:spPr>
        <a:xfrm>
          <a:off x="0" y="675"/>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04986C-CA07-4893-BAF8-94E0DC0D6B92}">
      <dsp:nvSpPr>
        <dsp:cNvPr id="0" name=""/>
        <dsp:cNvSpPr/>
      </dsp:nvSpPr>
      <dsp:spPr>
        <a:xfrm>
          <a:off x="0" y="675"/>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Welcome</a:t>
          </a:r>
        </a:p>
        <a:p>
          <a:pPr marL="0" lvl="0" indent="0" algn="l" defTabSz="977900">
            <a:lnSpc>
              <a:spcPct val="90000"/>
            </a:lnSpc>
            <a:spcBef>
              <a:spcPct val="0"/>
            </a:spcBef>
            <a:spcAft>
              <a:spcPct val="35000"/>
            </a:spcAft>
            <a:buNone/>
          </a:pPr>
          <a:r>
            <a:rPr lang="en-US" sz="2200" b="1" kern="1200" dirty="0"/>
            <a:t>Mr. Jones, SHS Principal</a:t>
          </a:r>
          <a:endParaRPr lang="en-US" sz="2200" kern="1200" dirty="0"/>
        </a:p>
      </dsp:txBody>
      <dsp:txXfrm>
        <a:off x="0" y="675"/>
        <a:ext cx="5175384" cy="1106957"/>
      </dsp:txXfrm>
    </dsp:sp>
    <dsp:sp modelId="{B60F14A3-EE15-41FB-80D1-736AF91BDF8F}">
      <dsp:nvSpPr>
        <dsp:cNvPr id="0" name=""/>
        <dsp:cNvSpPr/>
      </dsp:nvSpPr>
      <dsp:spPr>
        <a:xfrm>
          <a:off x="0" y="1107633"/>
          <a:ext cx="5175384" cy="0"/>
        </a:xfrm>
        <a:prstGeom prst="line">
          <a:avLst/>
        </a:prstGeom>
        <a:solidFill>
          <a:schemeClr val="accent2">
            <a:hueOff val="-2266801"/>
            <a:satOff val="1309"/>
            <a:lumOff val="-2402"/>
            <a:alphaOff val="0"/>
          </a:schemeClr>
        </a:solidFill>
        <a:ln w="12700" cap="flat" cmpd="sng" algn="ctr">
          <a:solidFill>
            <a:schemeClr val="accent2">
              <a:hueOff val="-2266801"/>
              <a:satOff val="1309"/>
              <a:lumOff val="-24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8F35D6-88D2-46C1-B4EB-6D45CF083847}">
      <dsp:nvSpPr>
        <dsp:cNvPr id="0" name=""/>
        <dsp:cNvSpPr/>
      </dsp:nvSpPr>
      <dsp:spPr>
        <a:xfrm>
          <a:off x="0" y="1107633"/>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AICE Program Overview</a:t>
          </a:r>
        </a:p>
        <a:p>
          <a:pPr marL="0" lvl="0" indent="0" algn="l" defTabSz="977900">
            <a:lnSpc>
              <a:spcPct val="90000"/>
            </a:lnSpc>
            <a:spcBef>
              <a:spcPct val="0"/>
            </a:spcBef>
            <a:spcAft>
              <a:spcPct val="35000"/>
            </a:spcAft>
            <a:buNone/>
          </a:pPr>
          <a:r>
            <a:rPr lang="en-US" sz="2200" b="1" kern="1200" dirty="0"/>
            <a:t>Mrs. Harshman, AICE Coordinator		</a:t>
          </a:r>
          <a:endParaRPr lang="en-US" sz="2200" kern="1200" dirty="0"/>
        </a:p>
      </dsp:txBody>
      <dsp:txXfrm>
        <a:off x="0" y="1107633"/>
        <a:ext cx="5175384" cy="1106957"/>
      </dsp:txXfrm>
    </dsp:sp>
    <dsp:sp modelId="{CBA5692F-A704-4DCB-AD8A-538F016033F5}">
      <dsp:nvSpPr>
        <dsp:cNvPr id="0" name=""/>
        <dsp:cNvSpPr/>
      </dsp:nvSpPr>
      <dsp:spPr>
        <a:xfrm>
          <a:off x="0" y="2214591"/>
          <a:ext cx="5175384" cy="0"/>
        </a:xfrm>
        <a:prstGeom prst="line">
          <a:avLst/>
        </a:prstGeom>
        <a:solidFill>
          <a:schemeClr val="accent2">
            <a:hueOff val="-4533602"/>
            <a:satOff val="2618"/>
            <a:lumOff val="-4804"/>
            <a:alphaOff val="0"/>
          </a:schemeClr>
        </a:solidFill>
        <a:ln w="12700" cap="flat" cmpd="sng" algn="ctr">
          <a:solidFill>
            <a:schemeClr val="accent2">
              <a:hueOff val="-4533602"/>
              <a:satOff val="261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16ED63-FA3E-4114-823A-DEE294744FE1}">
      <dsp:nvSpPr>
        <dsp:cNvPr id="0" name=""/>
        <dsp:cNvSpPr/>
      </dsp:nvSpPr>
      <dsp:spPr>
        <a:xfrm>
          <a:off x="0" y="2214591"/>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AICE Application Process	</a:t>
          </a:r>
        </a:p>
        <a:p>
          <a:pPr marL="0" lvl="0" indent="0" algn="l" defTabSz="977900">
            <a:lnSpc>
              <a:spcPct val="90000"/>
            </a:lnSpc>
            <a:spcBef>
              <a:spcPct val="0"/>
            </a:spcBef>
            <a:spcAft>
              <a:spcPct val="35000"/>
            </a:spcAft>
            <a:buNone/>
          </a:pPr>
          <a:r>
            <a:rPr lang="en-US" sz="2200" b="1" kern="1200" dirty="0"/>
            <a:t>Mrs. Harshman, AICE Coordinator</a:t>
          </a:r>
          <a:endParaRPr lang="en-US" sz="2200" kern="1200" dirty="0"/>
        </a:p>
      </dsp:txBody>
      <dsp:txXfrm>
        <a:off x="0" y="2214591"/>
        <a:ext cx="5175384" cy="1106957"/>
      </dsp:txXfrm>
    </dsp:sp>
    <dsp:sp modelId="{5048E453-6177-4D87-8CE3-03DB98C15451}">
      <dsp:nvSpPr>
        <dsp:cNvPr id="0" name=""/>
        <dsp:cNvSpPr/>
      </dsp:nvSpPr>
      <dsp:spPr>
        <a:xfrm>
          <a:off x="0" y="3321549"/>
          <a:ext cx="5175384" cy="0"/>
        </a:xfrm>
        <a:prstGeom prst="line">
          <a:avLst/>
        </a:prstGeom>
        <a:solidFill>
          <a:schemeClr val="accent2">
            <a:hueOff val="-6800403"/>
            <a:satOff val="3927"/>
            <a:lumOff val="-7205"/>
            <a:alphaOff val="0"/>
          </a:schemeClr>
        </a:solidFill>
        <a:ln w="12700" cap="flat" cmpd="sng" algn="ctr">
          <a:solidFill>
            <a:schemeClr val="accent2">
              <a:hueOff val="-6800403"/>
              <a:satOff val="3927"/>
              <a:lumOff val="-72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5A02BE-202B-4448-8113-66E5400182E9}">
      <dsp:nvSpPr>
        <dsp:cNvPr id="0" name=""/>
        <dsp:cNvSpPr/>
      </dsp:nvSpPr>
      <dsp:spPr>
        <a:xfrm>
          <a:off x="0" y="3321549"/>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MaST at SHS				</a:t>
          </a:r>
        </a:p>
        <a:p>
          <a:pPr marL="0" lvl="0" indent="0" algn="l" defTabSz="977900">
            <a:lnSpc>
              <a:spcPct val="90000"/>
            </a:lnSpc>
            <a:spcBef>
              <a:spcPct val="0"/>
            </a:spcBef>
            <a:spcAft>
              <a:spcPct val="35000"/>
            </a:spcAft>
            <a:buNone/>
          </a:pPr>
          <a:r>
            <a:rPr lang="en-US" sz="2200" b="1" kern="1200"/>
            <a:t>Mr. Harshman</a:t>
          </a:r>
          <a:endParaRPr lang="en-US" sz="2200" kern="1200"/>
        </a:p>
      </dsp:txBody>
      <dsp:txXfrm>
        <a:off x="0" y="3321549"/>
        <a:ext cx="5175384" cy="1106957"/>
      </dsp:txXfrm>
    </dsp:sp>
    <dsp:sp modelId="{E2074206-CE4C-42F6-817E-20E242658B9F}">
      <dsp:nvSpPr>
        <dsp:cNvPr id="0" name=""/>
        <dsp:cNvSpPr/>
      </dsp:nvSpPr>
      <dsp:spPr>
        <a:xfrm>
          <a:off x="0" y="4428507"/>
          <a:ext cx="5175384" cy="0"/>
        </a:xfrm>
        <a:prstGeom prst="line">
          <a:avLst/>
        </a:prstGeom>
        <a:solidFill>
          <a:schemeClr val="accent2">
            <a:hueOff val="-9067203"/>
            <a:satOff val="5236"/>
            <a:lumOff val="-9607"/>
            <a:alphaOff val="0"/>
          </a:schemeClr>
        </a:solidFill>
        <a:ln w="12700" cap="flat" cmpd="sng" algn="ctr">
          <a:solidFill>
            <a:schemeClr val="accent2">
              <a:hueOff val="-9067203"/>
              <a:satOff val="5236"/>
              <a:lumOff val="-96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BF9071-1E70-4538-9B1D-4E9F0347BF84}">
      <dsp:nvSpPr>
        <dsp:cNvPr id="0" name=""/>
        <dsp:cNvSpPr/>
      </dsp:nvSpPr>
      <dsp:spPr>
        <a:xfrm>
          <a:off x="0" y="4428507"/>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AICE and Mast Students			</a:t>
          </a:r>
          <a:endParaRPr lang="en-US" sz="2200" kern="1200" dirty="0"/>
        </a:p>
      </dsp:txBody>
      <dsp:txXfrm>
        <a:off x="0" y="4428507"/>
        <a:ext cx="5175384" cy="11069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EECA76-C30B-4448-B833-EEE699B001EE}">
      <dsp:nvSpPr>
        <dsp:cNvPr id="0" name=""/>
        <dsp:cNvSpPr/>
      </dsp:nvSpPr>
      <dsp:spPr>
        <a:xfrm>
          <a:off x="0" y="1802"/>
          <a:ext cx="4701779" cy="768071"/>
        </a:xfrm>
        <a:prstGeom prst="roundRect">
          <a:avLst>
            <a:gd name="adj" fmla="val 10000"/>
          </a:avLst>
        </a:prstGeom>
        <a:solidFill>
          <a:schemeClr val="bg1">
            <a:lumMod val="95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F8A39AC8-3C04-4FF1-8369-28DD776F33C7}">
      <dsp:nvSpPr>
        <dsp:cNvPr id="0" name=""/>
        <dsp:cNvSpPr/>
      </dsp:nvSpPr>
      <dsp:spPr>
        <a:xfrm>
          <a:off x="232341" y="174618"/>
          <a:ext cx="422439" cy="4224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6877D48-7F3C-4D68-AAE4-89890CECC5DC}">
      <dsp:nvSpPr>
        <dsp:cNvPr id="0" name=""/>
        <dsp:cNvSpPr/>
      </dsp:nvSpPr>
      <dsp:spPr>
        <a:xfrm>
          <a:off x="887122" y="1802"/>
          <a:ext cx="3814656" cy="76807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81288" tIns="81288" rIns="81288" bIns="81288"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Century Schoolbook" panose="02040604050505020304" pitchFamily="18" charset="0"/>
            </a:rPr>
            <a:t>Global Perspectives</a:t>
          </a:r>
        </a:p>
      </dsp:txBody>
      <dsp:txXfrm>
        <a:off x="887122" y="1802"/>
        <a:ext cx="3814656" cy="768071"/>
      </dsp:txXfrm>
    </dsp:sp>
    <dsp:sp modelId="{D0500BE3-0FA1-4DC7-8C50-7FE4B937118A}">
      <dsp:nvSpPr>
        <dsp:cNvPr id="0" name=""/>
        <dsp:cNvSpPr/>
      </dsp:nvSpPr>
      <dsp:spPr>
        <a:xfrm>
          <a:off x="0" y="961892"/>
          <a:ext cx="4701779" cy="768071"/>
        </a:xfrm>
        <a:prstGeom prst="roundRect">
          <a:avLst>
            <a:gd name="adj" fmla="val 10000"/>
          </a:avLst>
        </a:prstGeom>
        <a:solidFill>
          <a:schemeClr val="bg1">
            <a:lumMod val="95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33DB6E9F-F64D-42C3-A9F2-98C1954C1A53}">
      <dsp:nvSpPr>
        <dsp:cNvPr id="0" name=""/>
        <dsp:cNvSpPr/>
      </dsp:nvSpPr>
      <dsp:spPr>
        <a:xfrm>
          <a:off x="232341" y="1134708"/>
          <a:ext cx="422439" cy="4224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F4EDE09-C971-4485-BC64-6F95016A1327}">
      <dsp:nvSpPr>
        <dsp:cNvPr id="0" name=""/>
        <dsp:cNvSpPr/>
      </dsp:nvSpPr>
      <dsp:spPr>
        <a:xfrm>
          <a:off x="887122" y="961892"/>
          <a:ext cx="3814656" cy="76807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81288" tIns="81288" rIns="81288" bIns="81288" numCol="1" spcCol="1270" anchor="ctr" anchorCtr="0">
          <a:noAutofit/>
        </a:bodyPr>
        <a:lstStyle/>
        <a:p>
          <a:pPr marL="0" lvl="0" indent="0" algn="l" defTabSz="844550">
            <a:lnSpc>
              <a:spcPct val="100000"/>
            </a:lnSpc>
            <a:spcBef>
              <a:spcPct val="0"/>
            </a:spcBef>
            <a:spcAft>
              <a:spcPct val="35000"/>
            </a:spcAft>
            <a:buNone/>
          </a:pPr>
          <a:r>
            <a:rPr lang="en-US" sz="1900" kern="1200">
              <a:latin typeface="Century Schoolbook" panose="02040604050505020304" pitchFamily="18" charset="0"/>
            </a:rPr>
            <a:t>College Readiness</a:t>
          </a:r>
        </a:p>
      </dsp:txBody>
      <dsp:txXfrm>
        <a:off x="887122" y="961892"/>
        <a:ext cx="3814656" cy="768071"/>
      </dsp:txXfrm>
    </dsp:sp>
    <dsp:sp modelId="{5EB2EC69-495E-4374-91A9-29CDB2A988BA}">
      <dsp:nvSpPr>
        <dsp:cNvPr id="0" name=""/>
        <dsp:cNvSpPr/>
      </dsp:nvSpPr>
      <dsp:spPr>
        <a:xfrm>
          <a:off x="0" y="1921981"/>
          <a:ext cx="4701779" cy="768071"/>
        </a:xfrm>
        <a:prstGeom prst="roundRect">
          <a:avLst>
            <a:gd name="adj" fmla="val 10000"/>
          </a:avLst>
        </a:prstGeom>
        <a:solidFill>
          <a:schemeClr val="bg1">
            <a:lumMod val="95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31ED492C-0F97-4C00-847F-125414E02D78}">
      <dsp:nvSpPr>
        <dsp:cNvPr id="0" name=""/>
        <dsp:cNvSpPr/>
      </dsp:nvSpPr>
      <dsp:spPr>
        <a:xfrm>
          <a:off x="232341" y="2094797"/>
          <a:ext cx="422439" cy="4224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6ED147A-4D7C-4562-8553-CC2C877B9AC9}">
      <dsp:nvSpPr>
        <dsp:cNvPr id="0" name=""/>
        <dsp:cNvSpPr/>
      </dsp:nvSpPr>
      <dsp:spPr>
        <a:xfrm>
          <a:off x="887122" y="1921981"/>
          <a:ext cx="3814656" cy="76807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81288" tIns="81288" rIns="81288" bIns="81288" numCol="1" spcCol="1270" anchor="ctr" anchorCtr="0">
          <a:noAutofit/>
        </a:bodyPr>
        <a:lstStyle/>
        <a:p>
          <a:pPr marL="0" lvl="0" indent="0" algn="l" defTabSz="844550">
            <a:lnSpc>
              <a:spcPct val="100000"/>
            </a:lnSpc>
            <a:spcBef>
              <a:spcPct val="0"/>
            </a:spcBef>
            <a:spcAft>
              <a:spcPct val="35000"/>
            </a:spcAft>
            <a:buNone/>
          </a:pPr>
          <a:r>
            <a:rPr lang="en-US" sz="1900" kern="1200">
              <a:latin typeface="Century Schoolbook" panose="02040604050505020304" pitchFamily="18" charset="0"/>
            </a:rPr>
            <a:t>Scholarship Opportunities</a:t>
          </a:r>
        </a:p>
      </dsp:txBody>
      <dsp:txXfrm>
        <a:off x="887122" y="1921981"/>
        <a:ext cx="3814656" cy="768071"/>
      </dsp:txXfrm>
    </dsp:sp>
    <dsp:sp modelId="{FBB5170F-D833-4F95-9C92-D74E00845194}">
      <dsp:nvSpPr>
        <dsp:cNvPr id="0" name=""/>
        <dsp:cNvSpPr/>
      </dsp:nvSpPr>
      <dsp:spPr>
        <a:xfrm>
          <a:off x="0" y="2882071"/>
          <a:ext cx="4701779" cy="768071"/>
        </a:xfrm>
        <a:prstGeom prst="roundRect">
          <a:avLst>
            <a:gd name="adj" fmla="val 10000"/>
          </a:avLst>
        </a:prstGeom>
        <a:solidFill>
          <a:schemeClr val="bg1">
            <a:lumMod val="95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FD0E949F-EA01-4F0B-8FC8-9D7E91707468}">
      <dsp:nvSpPr>
        <dsp:cNvPr id="0" name=""/>
        <dsp:cNvSpPr/>
      </dsp:nvSpPr>
      <dsp:spPr>
        <a:xfrm>
          <a:off x="232341" y="3054887"/>
          <a:ext cx="422439" cy="4224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BD799C0-1902-438F-883E-ABF0894E64C9}">
      <dsp:nvSpPr>
        <dsp:cNvPr id="0" name=""/>
        <dsp:cNvSpPr/>
      </dsp:nvSpPr>
      <dsp:spPr>
        <a:xfrm>
          <a:off x="887122" y="2882071"/>
          <a:ext cx="3814656" cy="76807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81288" tIns="81288" rIns="81288" bIns="81288" numCol="1" spcCol="1270" anchor="ctr" anchorCtr="0">
          <a:noAutofit/>
        </a:bodyPr>
        <a:lstStyle/>
        <a:p>
          <a:pPr marL="0" lvl="0" indent="0" algn="l" defTabSz="844550">
            <a:lnSpc>
              <a:spcPct val="100000"/>
            </a:lnSpc>
            <a:spcBef>
              <a:spcPct val="0"/>
            </a:spcBef>
            <a:spcAft>
              <a:spcPct val="35000"/>
            </a:spcAft>
            <a:buNone/>
          </a:pPr>
          <a:r>
            <a:rPr lang="en-US" sz="1900" kern="1200">
              <a:latin typeface="Century Schoolbook" panose="02040604050505020304" pitchFamily="18" charset="0"/>
            </a:rPr>
            <a:t>Breadth and Depth of Learning </a:t>
          </a:r>
        </a:p>
      </dsp:txBody>
      <dsp:txXfrm>
        <a:off x="887122" y="2882071"/>
        <a:ext cx="3814656" cy="768071"/>
      </dsp:txXfrm>
    </dsp:sp>
    <dsp:sp modelId="{C58737DE-437C-47B7-9714-0D9816CB7950}">
      <dsp:nvSpPr>
        <dsp:cNvPr id="0" name=""/>
        <dsp:cNvSpPr/>
      </dsp:nvSpPr>
      <dsp:spPr>
        <a:xfrm>
          <a:off x="0" y="3842161"/>
          <a:ext cx="4701779" cy="768071"/>
        </a:xfrm>
        <a:prstGeom prst="roundRect">
          <a:avLst>
            <a:gd name="adj" fmla="val 10000"/>
          </a:avLst>
        </a:prstGeom>
        <a:solidFill>
          <a:schemeClr val="bg1">
            <a:lumMod val="95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A816BC67-6CED-48B4-B968-F7142C3BD231}">
      <dsp:nvSpPr>
        <dsp:cNvPr id="0" name=""/>
        <dsp:cNvSpPr/>
      </dsp:nvSpPr>
      <dsp:spPr>
        <a:xfrm>
          <a:off x="232341" y="4014977"/>
          <a:ext cx="422439" cy="42243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24F8D70-C0B5-47D6-90EC-0366745C975D}">
      <dsp:nvSpPr>
        <dsp:cNvPr id="0" name=""/>
        <dsp:cNvSpPr/>
      </dsp:nvSpPr>
      <dsp:spPr>
        <a:xfrm>
          <a:off x="887122" y="3842161"/>
          <a:ext cx="3814656" cy="76807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81288" tIns="81288" rIns="81288" bIns="81288" numCol="1" spcCol="1270" anchor="ctr" anchorCtr="0">
          <a:noAutofit/>
        </a:bodyPr>
        <a:lstStyle/>
        <a:p>
          <a:pPr marL="0" lvl="0" indent="0" algn="l" defTabSz="844550">
            <a:lnSpc>
              <a:spcPct val="100000"/>
            </a:lnSpc>
            <a:spcBef>
              <a:spcPct val="0"/>
            </a:spcBef>
            <a:spcAft>
              <a:spcPct val="35000"/>
            </a:spcAft>
            <a:buNone/>
          </a:pPr>
          <a:r>
            <a:rPr lang="en-US" sz="1900" kern="1200">
              <a:latin typeface="Century Schoolbook" panose="02040604050505020304" pitchFamily="18" charset="0"/>
            </a:rPr>
            <a:t>International Recognition </a:t>
          </a:r>
        </a:p>
      </dsp:txBody>
      <dsp:txXfrm>
        <a:off x="887122" y="3842161"/>
        <a:ext cx="3814656" cy="768071"/>
      </dsp:txXfrm>
    </dsp:sp>
    <dsp:sp modelId="{E83A696E-9B72-489A-9CCC-C2ACB707A05C}">
      <dsp:nvSpPr>
        <dsp:cNvPr id="0" name=""/>
        <dsp:cNvSpPr/>
      </dsp:nvSpPr>
      <dsp:spPr>
        <a:xfrm>
          <a:off x="0" y="4802250"/>
          <a:ext cx="4701779" cy="768071"/>
        </a:xfrm>
        <a:prstGeom prst="roundRect">
          <a:avLst>
            <a:gd name="adj" fmla="val 10000"/>
          </a:avLst>
        </a:prstGeom>
        <a:solidFill>
          <a:schemeClr val="bg1">
            <a:lumMod val="95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4731B2FC-2F9B-4034-A963-20B75F383038}">
      <dsp:nvSpPr>
        <dsp:cNvPr id="0" name=""/>
        <dsp:cNvSpPr/>
      </dsp:nvSpPr>
      <dsp:spPr>
        <a:xfrm>
          <a:off x="232341" y="4975066"/>
          <a:ext cx="422439" cy="42243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FBA02BD-E7C7-4341-AD56-CD4865FEDE94}">
      <dsp:nvSpPr>
        <dsp:cNvPr id="0" name=""/>
        <dsp:cNvSpPr/>
      </dsp:nvSpPr>
      <dsp:spPr>
        <a:xfrm>
          <a:off x="887122" y="4802250"/>
          <a:ext cx="3814656" cy="76807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81288" tIns="81288" rIns="81288" bIns="81288" numCol="1" spcCol="1270" anchor="ctr" anchorCtr="0">
          <a:noAutofit/>
        </a:bodyPr>
        <a:lstStyle/>
        <a:p>
          <a:pPr marL="0" lvl="0" indent="0" algn="l" defTabSz="844550">
            <a:lnSpc>
              <a:spcPct val="100000"/>
            </a:lnSpc>
            <a:spcBef>
              <a:spcPct val="0"/>
            </a:spcBef>
            <a:spcAft>
              <a:spcPct val="35000"/>
            </a:spcAft>
            <a:buNone/>
          </a:pPr>
          <a:r>
            <a:rPr lang="en-US" sz="1900" kern="1200">
              <a:latin typeface="Century Schoolbook" panose="02040604050505020304" pitchFamily="18" charset="0"/>
            </a:rPr>
            <a:t>Flexibility</a:t>
          </a:r>
        </a:p>
      </dsp:txBody>
      <dsp:txXfrm>
        <a:off x="887122" y="4802250"/>
        <a:ext cx="3814656" cy="7680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F8559-165A-4038-8FBD-DEC1903735F2}">
      <dsp:nvSpPr>
        <dsp:cNvPr id="0" name=""/>
        <dsp:cNvSpPr/>
      </dsp:nvSpPr>
      <dsp:spPr>
        <a:xfrm>
          <a:off x="0" y="2604"/>
          <a:ext cx="8610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4A3F97-830F-4606-A200-57A95B0EBCCA}">
      <dsp:nvSpPr>
        <dsp:cNvPr id="0" name=""/>
        <dsp:cNvSpPr/>
      </dsp:nvSpPr>
      <dsp:spPr>
        <a:xfrm>
          <a:off x="0" y="2604"/>
          <a:ext cx="8610600" cy="888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53 Pre-AICE/AICE teachers</a:t>
          </a:r>
        </a:p>
      </dsp:txBody>
      <dsp:txXfrm>
        <a:off x="0" y="2604"/>
        <a:ext cx="8610600" cy="888131"/>
      </dsp:txXfrm>
    </dsp:sp>
    <dsp:sp modelId="{5443A66A-E91D-4639-AC93-69D3D161A25E}">
      <dsp:nvSpPr>
        <dsp:cNvPr id="0" name=""/>
        <dsp:cNvSpPr/>
      </dsp:nvSpPr>
      <dsp:spPr>
        <a:xfrm>
          <a:off x="0" y="890736"/>
          <a:ext cx="8610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8F5601-667B-45A6-BB21-CB3B0DE715AF}">
      <dsp:nvSpPr>
        <dsp:cNvPr id="0" name=""/>
        <dsp:cNvSpPr/>
      </dsp:nvSpPr>
      <dsp:spPr>
        <a:xfrm>
          <a:off x="0" y="890736"/>
          <a:ext cx="8610600" cy="888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 900 AICE Students</a:t>
          </a:r>
        </a:p>
      </dsp:txBody>
      <dsp:txXfrm>
        <a:off x="0" y="890736"/>
        <a:ext cx="8610600" cy="888131"/>
      </dsp:txXfrm>
    </dsp:sp>
    <dsp:sp modelId="{BA71EC13-55D5-4AF0-8A29-3E94636E2DCB}">
      <dsp:nvSpPr>
        <dsp:cNvPr id="0" name=""/>
        <dsp:cNvSpPr/>
      </dsp:nvSpPr>
      <dsp:spPr>
        <a:xfrm>
          <a:off x="0" y="1778868"/>
          <a:ext cx="8610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CD02AD-360B-4A5D-BA6C-2754DD980B71}">
      <dsp:nvSpPr>
        <dsp:cNvPr id="0" name=""/>
        <dsp:cNvSpPr/>
      </dsp:nvSpPr>
      <dsp:spPr>
        <a:xfrm>
          <a:off x="0" y="1778868"/>
          <a:ext cx="8610600" cy="888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Courses Offered: Pre-AICE </a:t>
          </a:r>
          <a:r>
            <a:rPr lang="en-US" sz="2800" kern="1200" dirty="0">
              <a:sym typeface="Wingdings" panose="05000000000000000000" pitchFamily="2" charset="2"/>
            </a:rPr>
            <a:t> AICE AS Level  AICE A Level</a:t>
          </a:r>
          <a:endParaRPr lang="en-US" sz="2800" kern="1200" dirty="0"/>
        </a:p>
      </dsp:txBody>
      <dsp:txXfrm>
        <a:off x="0" y="1778868"/>
        <a:ext cx="8610600" cy="888131"/>
      </dsp:txXfrm>
    </dsp:sp>
    <dsp:sp modelId="{01B6C3A4-F53C-4DCF-963C-9B5EB77F762A}">
      <dsp:nvSpPr>
        <dsp:cNvPr id="0" name=""/>
        <dsp:cNvSpPr/>
      </dsp:nvSpPr>
      <dsp:spPr>
        <a:xfrm>
          <a:off x="0" y="2667000"/>
          <a:ext cx="8610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956F39-2759-4643-BA3E-978B0C076093}">
      <dsp:nvSpPr>
        <dsp:cNvPr id="0" name=""/>
        <dsp:cNvSpPr/>
      </dsp:nvSpPr>
      <dsp:spPr>
        <a:xfrm>
          <a:off x="0" y="2667000"/>
          <a:ext cx="8610600" cy="888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In 2022, 157 Seniors earned the AICE Diploma – 83% of seniors in AICE</a:t>
          </a:r>
        </a:p>
      </dsp:txBody>
      <dsp:txXfrm>
        <a:off x="0" y="2667000"/>
        <a:ext cx="8610600" cy="888131"/>
      </dsp:txXfrm>
    </dsp:sp>
    <dsp:sp modelId="{494031DC-CF93-43C7-A2A5-57358F30233B}">
      <dsp:nvSpPr>
        <dsp:cNvPr id="0" name=""/>
        <dsp:cNvSpPr/>
      </dsp:nvSpPr>
      <dsp:spPr>
        <a:xfrm>
          <a:off x="0" y="3555131"/>
          <a:ext cx="8610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88F142-D210-43E4-B11E-FFAF89E71475}">
      <dsp:nvSpPr>
        <dsp:cNvPr id="0" name=""/>
        <dsp:cNvSpPr/>
      </dsp:nvSpPr>
      <dsp:spPr>
        <a:xfrm>
          <a:off x="0" y="3555131"/>
          <a:ext cx="8610600" cy="888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This year, 183 seniors are attempting to earn the AICE Diploma</a:t>
          </a:r>
        </a:p>
      </dsp:txBody>
      <dsp:txXfrm>
        <a:off x="0" y="3555131"/>
        <a:ext cx="8610600" cy="888131"/>
      </dsp:txXfrm>
    </dsp:sp>
    <dsp:sp modelId="{43DBA56C-ADE0-43DB-A118-143901338F37}">
      <dsp:nvSpPr>
        <dsp:cNvPr id="0" name=""/>
        <dsp:cNvSpPr/>
      </dsp:nvSpPr>
      <dsp:spPr>
        <a:xfrm>
          <a:off x="0" y="4443263"/>
          <a:ext cx="8610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E5E32D-F12C-4CA8-AD62-6726ECA80A22}">
      <dsp:nvSpPr>
        <dsp:cNvPr id="0" name=""/>
        <dsp:cNvSpPr/>
      </dsp:nvSpPr>
      <dsp:spPr>
        <a:xfrm>
          <a:off x="0" y="4443263"/>
          <a:ext cx="8610600" cy="888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In June 2022, SHS students passed 1347/1608 AICE Exams (84% pass rate over all subject area)</a:t>
          </a:r>
        </a:p>
      </dsp:txBody>
      <dsp:txXfrm>
        <a:off x="0" y="4443263"/>
        <a:ext cx="8610600" cy="8881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0E7BD0-1B67-476F-88FB-B7E464086130}">
      <dsp:nvSpPr>
        <dsp:cNvPr id="0" name=""/>
        <dsp:cNvSpPr/>
      </dsp:nvSpPr>
      <dsp:spPr>
        <a:xfrm>
          <a:off x="2857500" y="71437"/>
          <a:ext cx="3429000" cy="3429000"/>
        </a:xfrm>
        <a:prstGeom prst="ellipse">
          <a:avLst/>
        </a:prstGeom>
        <a:solidFill>
          <a:schemeClr val="accent2">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t>Recognition on diploma and at graduation</a:t>
          </a:r>
        </a:p>
      </dsp:txBody>
      <dsp:txXfrm>
        <a:off x="3314700" y="671512"/>
        <a:ext cx="2514600" cy="1543050"/>
      </dsp:txXfrm>
    </dsp:sp>
    <dsp:sp modelId="{79BF6A36-7DBA-4F80-A97E-C6B19455E470}">
      <dsp:nvSpPr>
        <dsp:cNvPr id="0" name=""/>
        <dsp:cNvSpPr/>
      </dsp:nvSpPr>
      <dsp:spPr>
        <a:xfrm>
          <a:off x="4094797" y="2214562"/>
          <a:ext cx="3429000" cy="3429000"/>
        </a:xfrm>
        <a:prstGeom prst="ellipse">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t>Unique “edge” when applying to college</a:t>
          </a:r>
        </a:p>
      </dsp:txBody>
      <dsp:txXfrm>
        <a:off x="5143500" y="3100387"/>
        <a:ext cx="2057400" cy="1885950"/>
      </dsp:txXfrm>
    </dsp:sp>
    <dsp:sp modelId="{215699B1-4D92-4C04-977C-9368B54BEC71}">
      <dsp:nvSpPr>
        <dsp:cNvPr id="0" name=""/>
        <dsp:cNvSpPr/>
      </dsp:nvSpPr>
      <dsp:spPr>
        <a:xfrm>
          <a:off x="1620202" y="2214562"/>
          <a:ext cx="3429000" cy="3429000"/>
        </a:xfrm>
        <a:prstGeom prst="ellipse">
          <a:avLst/>
        </a:prstGeom>
        <a:solidFill>
          <a:schemeClr val="accent4">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t>Opportunities each year to participate in prestigious competitions </a:t>
          </a:r>
        </a:p>
      </dsp:txBody>
      <dsp:txXfrm>
        <a:off x="1943100" y="3100387"/>
        <a:ext cx="2057400" cy="188595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825D058B-904F-4C25-84FA-5245C68CA4DA}" type="datetimeFigureOut">
              <a:rPr lang="en-US" smtClean="0"/>
              <a:t>11/17/2022</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544ED52A-F1D6-40FB-AC48-B0359EADAE85}" type="slidenum">
              <a:rPr lang="en-US" smtClean="0"/>
              <a:t>‹#›</a:t>
            </a:fld>
            <a:endParaRPr lang="en-US"/>
          </a:p>
        </p:txBody>
      </p:sp>
    </p:spTree>
    <p:extLst>
      <p:ext uri="{BB962C8B-B14F-4D97-AF65-F5344CB8AC3E}">
        <p14:creationId xmlns:p14="http://schemas.microsoft.com/office/powerpoint/2010/main" val="3317261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2352B0AE-6FE5-404C-8A77-C76BE3BE2ABE}" type="datetimeFigureOut">
              <a:rPr lang="en-US" smtClean="0"/>
              <a:t>11/17/2022</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3E1726BD-8F1A-4075-9C1D-E34711D58B25}" type="slidenum">
              <a:rPr lang="en-US" smtClean="0"/>
              <a:t>‹#›</a:t>
            </a:fld>
            <a:endParaRPr lang="en-US"/>
          </a:p>
        </p:txBody>
      </p:sp>
    </p:spTree>
    <p:extLst>
      <p:ext uri="{BB962C8B-B14F-4D97-AF65-F5344CB8AC3E}">
        <p14:creationId xmlns:p14="http://schemas.microsoft.com/office/powerpoint/2010/main" val="101024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1726BD-8F1A-4075-9C1D-E34711D58B25}" type="slidenum">
              <a:rPr lang="en-US" smtClean="0"/>
              <a:t>1</a:t>
            </a:fld>
            <a:endParaRPr lang="en-US"/>
          </a:p>
        </p:txBody>
      </p:sp>
    </p:spTree>
    <p:extLst>
      <p:ext uri="{BB962C8B-B14F-4D97-AF65-F5344CB8AC3E}">
        <p14:creationId xmlns:p14="http://schemas.microsoft.com/office/powerpoint/2010/main" val="3830259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1726BD-8F1A-4075-9C1D-E34711D58B25}" type="slidenum">
              <a:rPr lang="en-US" smtClean="0"/>
              <a:t>11</a:t>
            </a:fld>
            <a:endParaRPr lang="en-US"/>
          </a:p>
        </p:txBody>
      </p:sp>
    </p:spTree>
    <p:extLst>
      <p:ext uri="{BB962C8B-B14F-4D97-AF65-F5344CB8AC3E}">
        <p14:creationId xmlns:p14="http://schemas.microsoft.com/office/powerpoint/2010/main" val="598827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1726BD-8F1A-4075-9C1D-E34711D58B25}" type="slidenum">
              <a:rPr lang="en-US" smtClean="0"/>
              <a:t>12</a:t>
            </a:fld>
            <a:endParaRPr lang="en-US"/>
          </a:p>
        </p:txBody>
      </p:sp>
    </p:spTree>
    <p:extLst>
      <p:ext uri="{BB962C8B-B14F-4D97-AF65-F5344CB8AC3E}">
        <p14:creationId xmlns:p14="http://schemas.microsoft.com/office/powerpoint/2010/main" val="4074362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726BD-8F1A-4075-9C1D-E34711D58B25}" type="slidenum">
              <a:rPr lang="en-US" smtClean="0"/>
              <a:t>13</a:t>
            </a:fld>
            <a:endParaRPr lang="en-US"/>
          </a:p>
        </p:txBody>
      </p:sp>
    </p:spTree>
    <p:extLst>
      <p:ext uri="{BB962C8B-B14F-4D97-AF65-F5344CB8AC3E}">
        <p14:creationId xmlns:p14="http://schemas.microsoft.com/office/powerpoint/2010/main" val="2925555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726BD-8F1A-4075-9C1D-E34711D58B25}" type="slidenum">
              <a:rPr lang="en-US" smtClean="0"/>
              <a:t>14</a:t>
            </a:fld>
            <a:endParaRPr lang="en-US"/>
          </a:p>
        </p:txBody>
      </p:sp>
    </p:spTree>
    <p:extLst>
      <p:ext uri="{BB962C8B-B14F-4D97-AF65-F5344CB8AC3E}">
        <p14:creationId xmlns:p14="http://schemas.microsoft.com/office/powerpoint/2010/main" val="2855708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726BD-8F1A-4075-9C1D-E34711D58B25}" type="slidenum">
              <a:rPr lang="en-US" smtClean="0"/>
              <a:t>15</a:t>
            </a:fld>
            <a:endParaRPr lang="en-US"/>
          </a:p>
        </p:txBody>
      </p:sp>
    </p:spTree>
    <p:extLst>
      <p:ext uri="{BB962C8B-B14F-4D97-AF65-F5344CB8AC3E}">
        <p14:creationId xmlns:p14="http://schemas.microsoft.com/office/powerpoint/2010/main" val="2257197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726BD-8F1A-4075-9C1D-E34711D58B25}" type="slidenum">
              <a:rPr lang="en-US" smtClean="0"/>
              <a:t>17</a:t>
            </a:fld>
            <a:endParaRPr lang="en-US"/>
          </a:p>
        </p:txBody>
      </p:sp>
    </p:spTree>
    <p:extLst>
      <p:ext uri="{BB962C8B-B14F-4D97-AF65-F5344CB8AC3E}">
        <p14:creationId xmlns:p14="http://schemas.microsoft.com/office/powerpoint/2010/main" val="3384598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https://www.youtube.com/watch?v=pbb5F7SFZMU</a:t>
            </a:r>
          </a:p>
        </p:txBody>
      </p:sp>
      <p:sp>
        <p:nvSpPr>
          <p:cNvPr id="4" name="Slide Number Placeholder 3"/>
          <p:cNvSpPr>
            <a:spLocks noGrp="1"/>
          </p:cNvSpPr>
          <p:nvPr>
            <p:ph type="sldNum" sz="quarter" idx="5"/>
          </p:nvPr>
        </p:nvSpPr>
        <p:spPr/>
        <p:txBody>
          <a:bodyPr/>
          <a:lstStyle/>
          <a:p>
            <a:fld id="{3E1726BD-8F1A-4075-9C1D-E34711D58B25}" type="slidenum">
              <a:rPr lang="en-US" smtClean="0"/>
              <a:t>18</a:t>
            </a:fld>
            <a:endParaRPr lang="en-US"/>
          </a:p>
        </p:txBody>
      </p:sp>
    </p:spTree>
    <p:extLst>
      <p:ext uri="{BB962C8B-B14F-4D97-AF65-F5344CB8AC3E}">
        <p14:creationId xmlns:p14="http://schemas.microsoft.com/office/powerpoint/2010/main" val="751471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https://www.youtube.com/watch?v=pbb5F7SFZMU</a:t>
            </a:r>
          </a:p>
        </p:txBody>
      </p:sp>
      <p:sp>
        <p:nvSpPr>
          <p:cNvPr id="4" name="Slide Number Placeholder 3"/>
          <p:cNvSpPr>
            <a:spLocks noGrp="1"/>
          </p:cNvSpPr>
          <p:nvPr>
            <p:ph type="sldNum" sz="quarter" idx="5"/>
          </p:nvPr>
        </p:nvSpPr>
        <p:spPr/>
        <p:txBody>
          <a:bodyPr/>
          <a:lstStyle/>
          <a:p>
            <a:fld id="{3E1726BD-8F1A-4075-9C1D-E34711D58B25}" type="slidenum">
              <a:rPr lang="en-US" smtClean="0"/>
              <a:t>19</a:t>
            </a:fld>
            <a:endParaRPr lang="en-US"/>
          </a:p>
        </p:txBody>
      </p:sp>
    </p:spTree>
    <p:extLst>
      <p:ext uri="{BB962C8B-B14F-4D97-AF65-F5344CB8AC3E}">
        <p14:creationId xmlns:p14="http://schemas.microsoft.com/office/powerpoint/2010/main" val="4185014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https://www.youtube.com/watch?v=87BJCkiEjuE</a:t>
            </a:r>
          </a:p>
        </p:txBody>
      </p:sp>
      <p:sp>
        <p:nvSpPr>
          <p:cNvPr id="4" name="Slide Number Placeholder 3"/>
          <p:cNvSpPr>
            <a:spLocks noGrp="1"/>
          </p:cNvSpPr>
          <p:nvPr>
            <p:ph type="sldNum" sz="quarter" idx="5"/>
          </p:nvPr>
        </p:nvSpPr>
        <p:spPr/>
        <p:txBody>
          <a:bodyPr/>
          <a:lstStyle/>
          <a:p>
            <a:fld id="{3E1726BD-8F1A-4075-9C1D-E34711D58B25}" type="slidenum">
              <a:rPr lang="en-US" smtClean="0"/>
              <a:t>21</a:t>
            </a:fld>
            <a:endParaRPr lang="en-US"/>
          </a:p>
        </p:txBody>
      </p:sp>
    </p:spTree>
    <p:extLst>
      <p:ext uri="{BB962C8B-B14F-4D97-AF65-F5344CB8AC3E}">
        <p14:creationId xmlns:p14="http://schemas.microsoft.com/office/powerpoint/2010/main" val="859719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726BD-8F1A-4075-9C1D-E34711D58B25}" type="slidenum">
              <a:rPr lang="en-US" smtClean="0"/>
              <a:t>23</a:t>
            </a:fld>
            <a:endParaRPr lang="en-US"/>
          </a:p>
        </p:txBody>
      </p:sp>
    </p:spTree>
    <p:extLst>
      <p:ext uri="{BB962C8B-B14F-4D97-AF65-F5344CB8AC3E}">
        <p14:creationId xmlns:p14="http://schemas.microsoft.com/office/powerpoint/2010/main" val="33886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726BD-8F1A-4075-9C1D-E34711D58B25}" type="slidenum">
              <a:rPr lang="en-US" smtClean="0"/>
              <a:t>3</a:t>
            </a:fld>
            <a:endParaRPr lang="en-US"/>
          </a:p>
        </p:txBody>
      </p:sp>
    </p:spTree>
    <p:extLst>
      <p:ext uri="{BB962C8B-B14F-4D97-AF65-F5344CB8AC3E}">
        <p14:creationId xmlns:p14="http://schemas.microsoft.com/office/powerpoint/2010/main" val="3294226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726BD-8F1A-4075-9C1D-E34711D58B25}" type="slidenum">
              <a:rPr lang="en-US" smtClean="0"/>
              <a:t>25</a:t>
            </a:fld>
            <a:endParaRPr lang="en-US"/>
          </a:p>
        </p:txBody>
      </p:sp>
    </p:spTree>
    <p:extLst>
      <p:ext uri="{BB962C8B-B14F-4D97-AF65-F5344CB8AC3E}">
        <p14:creationId xmlns:p14="http://schemas.microsoft.com/office/powerpoint/2010/main" val="1754797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726BD-8F1A-4075-9C1D-E34711D58B25}" type="slidenum">
              <a:rPr lang="en-US" smtClean="0"/>
              <a:t>26</a:t>
            </a:fld>
            <a:endParaRPr lang="en-US"/>
          </a:p>
        </p:txBody>
      </p:sp>
    </p:spTree>
    <p:extLst>
      <p:ext uri="{BB962C8B-B14F-4D97-AF65-F5344CB8AC3E}">
        <p14:creationId xmlns:p14="http://schemas.microsoft.com/office/powerpoint/2010/main" val="2701934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E32A6-6758-4F96-B34A-A8470B9E8F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8829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E32A6-6758-4F96-B34A-A8470B9E8F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2738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E32A6-6758-4F96-B34A-A8470B9E8F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4356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E32A6-6758-4F96-B34A-A8470B9E8F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7254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E32A6-6758-4F96-B34A-A8470B9E8F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4332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E32A6-6758-4F96-B34A-A8470B9E8F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9034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E32A6-6758-4F96-B34A-A8470B9E8F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9746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E32A6-6758-4F96-B34A-A8470B9E8F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9453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726BD-8F1A-4075-9C1D-E34711D58B25}" type="slidenum">
              <a:rPr lang="en-US" smtClean="0"/>
              <a:t>4</a:t>
            </a:fld>
            <a:endParaRPr lang="en-US"/>
          </a:p>
        </p:txBody>
      </p:sp>
    </p:spTree>
    <p:extLst>
      <p:ext uri="{BB962C8B-B14F-4D97-AF65-F5344CB8AC3E}">
        <p14:creationId xmlns:p14="http://schemas.microsoft.com/office/powerpoint/2010/main" val="1750694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E32A6-6758-4F96-B34A-A8470B9E8F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7923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E32A6-6758-4F96-B34A-A8470B9E8F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8712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E32A6-6758-4F96-B34A-A8470B9E8F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1164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A772F-081A-497A-8B0B-01D2A247EB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4036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E32A6-6758-4F96-B34A-A8470B9E8F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3427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https://slidetodoc.com/what-everyone-ought-to-know-about-the-cambridge/</a:t>
            </a:r>
          </a:p>
        </p:txBody>
      </p:sp>
      <p:sp>
        <p:nvSpPr>
          <p:cNvPr id="4" name="Slide Number Placeholder 3"/>
          <p:cNvSpPr>
            <a:spLocks noGrp="1"/>
          </p:cNvSpPr>
          <p:nvPr>
            <p:ph type="sldNum" sz="quarter" idx="5"/>
          </p:nvPr>
        </p:nvSpPr>
        <p:spPr/>
        <p:txBody>
          <a:bodyPr/>
          <a:lstStyle/>
          <a:p>
            <a:fld id="{3E1726BD-8F1A-4075-9C1D-E34711D58B25}" type="slidenum">
              <a:rPr lang="en-US" smtClean="0"/>
              <a:t>5</a:t>
            </a:fld>
            <a:endParaRPr lang="en-US"/>
          </a:p>
        </p:txBody>
      </p:sp>
    </p:spTree>
    <p:extLst>
      <p:ext uri="{BB962C8B-B14F-4D97-AF65-F5344CB8AC3E}">
        <p14:creationId xmlns:p14="http://schemas.microsoft.com/office/powerpoint/2010/main" val="3284849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https://www.flvs.net/online-courses/aice</a:t>
            </a:r>
          </a:p>
          <a:p>
            <a:endParaRPr lang="en-US" dirty="0"/>
          </a:p>
          <a:p>
            <a:r>
              <a:rPr lang="en-US" sz="1200" b="0" i="0" kern="1200" dirty="0">
                <a:solidFill>
                  <a:schemeClr val="tx1"/>
                </a:solidFill>
                <a:effectLst/>
                <a:latin typeface="+mn-lt"/>
                <a:ea typeface="+mn-ea"/>
                <a:cs typeface="+mn-cs"/>
              </a:rPr>
              <a:t>AICE is more flexible than IB, </a:t>
            </a:r>
            <a:r>
              <a:rPr lang="en-US" sz="1200" b="1" i="0" kern="1200" dirty="0">
                <a:solidFill>
                  <a:schemeClr val="tx1"/>
                </a:solidFill>
                <a:effectLst/>
                <a:latin typeface="+mn-lt"/>
                <a:ea typeface="+mn-ea"/>
                <a:cs typeface="+mn-cs"/>
              </a:rPr>
              <a:t>allowing students greater choice in the balance of classes they select</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If, for instance, a student wants to take four credits in languages and only one in each of the other required categories, that's completely OK! AICE also demonstrates more concern over the amount of time students spend on busywork, remaining committed—by its own declaration—to </a:t>
            </a:r>
            <a:r>
              <a:rPr lang="en-US" sz="1200" b="1" i="0" kern="1200" dirty="0">
                <a:solidFill>
                  <a:schemeClr val="tx1"/>
                </a:solidFill>
                <a:effectLst/>
                <a:latin typeface="+mn-lt"/>
                <a:ea typeface="+mn-ea"/>
                <a:cs typeface="+mn-cs"/>
              </a:rPr>
              <a:t>helping students learn without excessive amounts of homework</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On the other hand, </a:t>
            </a:r>
            <a:r>
              <a:rPr lang="en-US" sz="1200" b="1" i="0" kern="1200" dirty="0">
                <a:solidFill>
                  <a:schemeClr val="tx1"/>
                </a:solidFill>
                <a:effectLst/>
                <a:latin typeface="+mn-lt"/>
                <a:ea typeface="+mn-ea"/>
                <a:cs typeface="+mn-cs"/>
              </a:rPr>
              <a:t>AICE courses are more specific in their focuses than AP classes are</a:t>
            </a:r>
            <a:r>
              <a:rPr lang="en-US" sz="1200" b="0" i="0" kern="1200" dirty="0">
                <a:solidFill>
                  <a:schemeClr val="tx1"/>
                </a:solidFill>
                <a:effectLst/>
                <a:latin typeface="+mn-lt"/>
                <a:ea typeface="+mn-ea"/>
                <a:cs typeface="+mn-cs"/>
              </a:rPr>
              <a:t>. AP classes are known for their broad and shallow approach, whereas AICE classes narrow in on particular subjects and drill deep.</a:t>
            </a:r>
          </a:p>
          <a:p>
            <a:r>
              <a:rPr lang="en-US" sz="1200" b="0" i="0" kern="1200" dirty="0">
                <a:solidFill>
                  <a:schemeClr val="tx1"/>
                </a:solidFill>
                <a:effectLst/>
                <a:latin typeface="+mn-lt"/>
                <a:ea typeface="+mn-ea"/>
                <a:cs typeface="+mn-cs"/>
              </a:rPr>
              <a:t>In a lot of ways, AICE seems to be a happy medium between these two other college preparatory programs. Plus, according to studies by the University of Florida and University of Virginia, </a:t>
            </a:r>
            <a:r>
              <a:rPr lang="en-US" sz="1200" b="1" i="0" kern="1200" dirty="0">
                <a:solidFill>
                  <a:schemeClr val="tx1"/>
                </a:solidFill>
                <a:effectLst/>
                <a:latin typeface="+mn-lt"/>
                <a:ea typeface="+mn-ea"/>
                <a:cs typeface="+mn-cs"/>
              </a:rPr>
              <a:t>it also appears that AICE Diploma students earn higher GPAs in college than AP or IB students do</a:t>
            </a:r>
            <a:endParaRPr lang="en-US" sz="1200" b="0" i="0" kern="1200" dirty="0">
              <a:solidFill>
                <a:schemeClr val="tx1"/>
              </a:solidFill>
              <a:effectLst/>
              <a:latin typeface="+mn-lt"/>
              <a:ea typeface="+mn-ea"/>
              <a:cs typeface="+mn-cs"/>
            </a:endParaRPr>
          </a:p>
          <a:p>
            <a:r>
              <a:rPr lang="en-US" dirty="0"/>
              <a:t>https://blog.prepscholar.com/aice-diplomas</a:t>
            </a:r>
          </a:p>
        </p:txBody>
      </p:sp>
      <p:sp>
        <p:nvSpPr>
          <p:cNvPr id="4" name="Slide Number Placeholder 3"/>
          <p:cNvSpPr>
            <a:spLocks noGrp="1"/>
          </p:cNvSpPr>
          <p:nvPr>
            <p:ph type="sldNum" sz="quarter" idx="5"/>
          </p:nvPr>
        </p:nvSpPr>
        <p:spPr/>
        <p:txBody>
          <a:bodyPr/>
          <a:lstStyle/>
          <a:p>
            <a:fld id="{3E1726BD-8F1A-4075-9C1D-E34711D58B25}" type="slidenum">
              <a:rPr lang="en-US" smtClean="0"/>
              <a:t>6</a:t>
            </a:fld>
            <a:endParaRPr lang="en-US"/>
          </a:p>
        </p:txBody>
      </p:sp>
    </p:spTree>
    <p:extLst>
      <p:ext uri="{BB962C8B-B14F-4D97-AF65-F5344CB8AC3E}">
        <p14:creationId xmlns:p14="http://schemas.microsoft.com/office/powerpoint/2010/main" val="3539771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726BD-8F1A-4075-9C1D-E34711D58B25}" type="slidenum">
              <a:rPr lang="en-US" smtClean="0"/>
              <a:t>7</a:t>
            </a:fld>
            <a:endParaRPr lang="en-US"/>
          </a:p>
        </p:txBody>
      </p:sp>
    </p:spTree>
    <p:extLst>
      <p:ext uri="{BB962C8B-B14F-4D97-AF65-F5344CB8AC3E}">
        <p14:creationId xmlns:p14="http://schemas.microsoft.com/office/powerpoint/2010/main" val="3985738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726BD-8F1A-4075-9C1D-E34711D58B25}" type="slidenum">
              <a:rPr lang="en-US" smtClean="0"/>
              <a:t>8</a:t>
            </a:fld>
            <a:endParaRPr lang="en-US"/>
          </a:p>
        </p:txBody>
      </p:sp>
    </p:spTree>
    <p:extLst>
      <p:ext uri="{BB962C8B-B14F-4D97-AF65-F5344CB8AC3E}">
        <p14:creationId xmlns:p14="http://schemas.microsoft.com/office/powerpoint/2010/main" val="3113839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726BD-8F1A-4075-9C1D-E34711D58B25}" type="slidenum">
              <a:rPr lang="en-US" smtClean="0"/>
              <a:t>9</a:t>
            </a:fld>
            <a:endParaRPr lang="en-US"/>
          </a:p>
        </p:txBody>
      </p:sp>
    </p:spTree>
    <p:extLst>
      <p:ext uri="{BB962C8B-B14F-4D97-AF65-F5344CB8AC3E}">
        <p14:creationId xmlns:p14="http://schemas.microsoft.com/office/powerpoint/2010/main" val="3695937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726BD-8F1A-4075-9C1D-E34711D58B25}" type="slidenum">
              <a:rPr lang="en-US" smtClean="0"/>
              <a:t>10</a:t>
            </a:fld>
            <a:endParaRPr lang="en-US"/>
          </a:p>
        </p:txBody>
      </p:sp>
    </p:spTree>
    <p:extLst>
      <p:ext uri="{BB962C8B-B14F-4D97-AF65-F5344CB8AC3E}">
        <p14:creationId xmlns:p14="http://schemas.microsoft.com/office/powerpoint/2010/main" val="77908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DEEDBC7-27EB-4D45-947B-89B3DBDF51D0}" type="datetimeFigureOut">
              <a:rPr lang="en-US" smtClean="0">
                <a:solidFill>
                  <a:prstClr val="black">
                    <a:tint val="75000"/>
                  </a:prstClr>
                </a:solidFill>
              </a:rPr>
              <a:pPr/>
              <a:t>11/17/2022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F835E-131E-4E61-A2F8-940E7A6475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767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DBC7-27EB-4D45-947B-89B3DBDF51D0}" type="datetimeFigureOut">
              <a:rPr lang="en-US" smtClean="0">
                <a:solidFill>
                  <a:prstClr val="black">
                    <a:tint val="75000"/>
                  </a:prstClr>
                </a:solidFill>
              </a:rPr>
              <a:pPr/>
              <a:t>11/17/2022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F835E-131E-4E61-A2F8-940E7A6475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6019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DBC7-27EB-4D45-947B-89B3DBDF51D0}" type="datetimeFigureOut">
              <a:rPr lang="en-US" smtClean="0">
                <a:solidFill>
                  <a:prstClr val="black">
                    <a:tint val="75000"/>
                  </a:prstClr>
                </a:solidFill>
              </a:rPr>
              <a:pPr/>
              <a:t>11/17/2022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F835E-131E-4E61-A2F8-940E7A6475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619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448E7C-69D9-4574-8BA4-199BFD97CA9F}"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D9D67-F881-4808-8644-0C5F5A53B004}" type="slidenum">
              <a:rPr lang="en-US" smtClean="0"/>
              <a:t>‹#›</a:t>
            </a:fld>
            <a:endParaRPr lang="en-US"/>
          </a:p>
        </p:txBody>
      </p:sp>
    </p:spTree>
    <p:extLst>
      <p:ext uri="{BB962C8B-B14F-4D97-AF65-F5344CB8AC3E}">
        <p14:creationId xmlns:p14="http://schemas.microsoft.com/office/powerpoint/2010/main" val="412482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448E7C-69D9-4574-8BA4-199BFD97CA9F}"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D9D67-F881-4808-8644-0C5F5A53B004}" type="slidenum">
              <a:rPr lang="en-US" smtClean="0"/>
              <a:t>‹#›</a:t>
            </a:fld>
            <a:endParaRPr lang="en-US"/>
          </a:p>
        </p:txBody>
      </p:sp>
    </p:spTree>
    <p:extLst>
      <p:ext uri="{BB962C8B-B14F-4D97-AF65-F5344CB8AC3E}">
        <p14:creationId xmlns:p14="http://schemas.microsoft.com/office/powerpoint/2010/main" val="1966014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448E7C-69D9-4574-8BA4-199BFD97CA9F}"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D9D67-F881-4808-8644-0C5F5A53B004}" type="slidenum">
              <a:rPr lang="en-US" smtClean="0"/>
              <a:t>‹#›</a:t>
            </a:fld>
            <a:endParaRPr lang="en-US"/>
          </a:p>
        </p:txBody>
      </p:sp>
    </p:spTree>
    <p:extLst>
      <p:ext uri="{BB962C8B-B14F-4D97-AF65-F5344CB8AC3E}">
        <p14:creationId xmlns:p14="http://schemas.microsoft.com/office/powerpoint/2010/main" val="1449478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448E7C-69D9-4574-8BA4-199BFD97CA9F}"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ED9D67-F881-4808-8644-0C5F5A53B004}" type="slidenum">
              <a:rPr lang="en-US" smtClean="0"/>
              <a:t>‹#›</a:t>
            </a:fld>
            <a:endParaRPr lang="en-US"/>
          </a:p>
        </p:txBody>
      </p:sp>
    </p:spTree>
    <p:extLst>
      <p:ext uri="{BB962C8B-B14F-4D97-AF65-F5344CB8AC3E}">
        <p14:creationId xmlns:p14="http://schemas.microsoft.com/office/powerpoint/2010/main" val="2791688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448E7C-69D9-4574-8BA4-199BFD97CA9F}" type="datetimeFigureOut">
              <a:rPr lang="en-US" smtClean="0"/>
              <a:t>11/17/2022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ED9D67-F881-4808-8644-0C5F5A53B004}" type="slidenum">
              <a:rPr lang="en-US" smtClean="0"/>
              <a:t>‹#›</a:t>
            </a:fld>
            <a:endParaRPr lang="en-US"/>
          </a:p>
        </p:txBody>
      </p:sp>
    </p:spTree>
    <p:extLst>
      <p:ext uri="{BB962C8B-B14F-4D97-AF65-F5344CB8AC3E}">
        <p14:creationId xmlns:p14="http://schemas.microsoft.com/office/powerpoint/2010/main" val="3215674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448E7C-69D9-4574-8BA4-199BFD97CA9F}" type="datetimeFigureOut">
              <a:rPr lang="en-US" smtClean="0"/>
              <a:t>11/17/2022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ED9D67-F881-4808-8644-0C5F5A53B004}" type="slidenum">
              <a:rPr lang="en-US" smtClean="0"/>
              <a:t>‹#›</a:t>
            </a:fld>
            <a:endParaRPr lang="en-US"/>
          </a:p>
        </p:txBody>
      </p:sp>
    </p:spTree>
    <p:extLst>
      <p:ext uri="{BB962C8B-B14F-4D97-AF65-F5344CB8AC3E}">
        <p14:creationId xmlns:p14="http://schemas.microsoft.com/office/powerpoint/2010/main" val="307337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448E7C-69D9-4574-8BA4-199BFD97CA9F}" type="datetimeFigureOut">
              <a:rPr lang="en-US" smtClean="0"/>
              <a:t>11/17/2022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ED9D67-F881-4808-8644-0C5F5A53B004}" type="slidenum">
              <a:rPr lang="en-US" smtClean="0"/>
              <a:t>‹#›</a:t>
            </a:fld>
            <a:endParaRPr lang="en-US"/>
          </a:p>
        </p:txBody>
      </p:sp>
    </p:spTree>
    <p:extLst>
      <p:ext uri="{BB962C8B-B14F-4D97-AF65-F5344CB8AC3E}">
        <p14:creationId xmlns:p14="http://schemas.microsoft.com/office/powerpoint/2010/main" val="348031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448E7C-69D9-4574-8BA4-199BFD97CA9F}"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ED9D67-F881-4808-8644-0C5F5A53B004}" type="slidenum">
              <a:rPr lang="en-US" smtClean="0"/>
              <a:t>‹#›</a:t>
            </a:fld>
            <a:endParaRPr lang="en-US"/>
          </a:p>
        </p:txBody>
      </p:sp>
    </p:spTree>
    <p:extLst>
      <p:ext uri="{BB962C8B-B14F-4D97-AF65-F5344CB8AC3E}">
        <p14:creationId xmlns:p14="http://schemas.microsoft.com/office/powerpoint/2010/main" val="3136281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DBC7-27EB-4D45-947B-89B3DBDF51D0}" type="datetimeFigureOut">
              <a:rPr lang="en-US" smtClean="0">
                <a:solidFill>
                  <a:prstClr val="black">
                    <a:tint val="75000"/>
                  </a:prstClr>
                </a:solidFill>
              </a:rPr>
              <a:pPr/>
              <a:t>11/17/2022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F835E-131E-4E61-A2F8-940E7A6475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585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448E7C-69D9-4574-8BA4-199BFD97CA9F}"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ED9D67-F881-4808-8644-0C5F5A53B004}" type="slidenum">
              <a:rPr lang="en-US" smtClean="0"/>
              <a:t>‹#›</a:t>
            </a:fld>
            <a:endParaRPr lang="en-US"/>
          </a:p>
        </p:txBody>
      </p:sp>
    </p:spTree>
    <p:extLst>
      <p:ext uri="{BB962C8B-B14F-4D97-AF65-F5344CB8AC3E}">
        <p14:creationId xmlns:p14="http://schemas.microsoft.com/office/powerpoint/2010/main" val="3712427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448E7C-69D9-4574-8BA4-199BFD97CA9F}"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D9D67-F881-4808-8644-0C5F5A53B004}" type="slidenum">
              <a:rPr lang="en-US" smtClean="0"/>
              <a:t>‹#›</a:t>
            </a:fld>
            <a:endParaRPr lang="en-US"/>
          </a:p>
        </p:txBody>
      </p:sp>
    </p:spTree>
    <p:extLst>
      <p:ext uri="{BB962C8B-B14F-4D97-AF65-F5344CB8AC3E}">
        <p14:creationId xmlns:p14="http://schemas.microsoft.com/office/powerpoint/2010/main" val="2209209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448E7C-69D9-4574-8BA4-199BFD97CA9F}"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D9D67-F881-4808-8644-0C5F5A53B004}" type="slidenum">
              <a:rPr lang="en-US" smtClean="0"/>
              <a:t>‹#›</a:t>
            </a:fld>
            <a:endParaRPr lang="en-US"/>
          </a:p>
        </p:txBody>
      </p:sp>
    </p:spTree>
    <p:extLst>
      <p:ext uri="{BB962C8B-B14F-4D97-AF65-F5344CB8AC3E}">
        <p14:creationId xmlns:p14="http://schemas.microsoft.com/office/powerpoint/2010/main" val="1447865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53E411-70F8-41EF-A061-17ECE5BEAE0C}" type="datetimeFigureOut">
              <a:rPr lang="en-US" smtClean="0"/>
              <a:pPr/>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10BF92-DF67-4882-AEA7-D01F686E207C}" type="slidenum">
              <a:rPr lang="en-US" smtClean="0"/>
              <a:pPr/>
              <a:t>‹#›</a:t>
            </a:fld>
            <a:endParaRPr lang="en-US"/>
          </a:p>
        </p:txBody>
      </p:sp>
    </p:spTree>
    <p:extLst>
      <p:ext uri="{BB962C8B-B14F-4D97-AF65-F5344CB8AC3E}">
        <p14:creationId xmlns:p14="http://schemas.microsoft.com/office/powerpoint/2010/main" val="41748706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EEDBC7-27EB-4D45-947B-89B3DBDF51D0}" type="datetimeFigureOut">
              <a:rPr lang="en-US" smtClean="0">
                <a:solidFill>
                  <a:prstClr val="black">
                    <a:tint val="75000"/>
                  </a:prstClr>
                </a:solidFill>
              </a:rPr>
              <a:pPr/>
              <a:t>11/17/2022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F835E-131E-4E61-A2F8-940E7A6475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0038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EEDBC7-27EB-4D45-947B-89B3DBDF51D0}" type="datetimeFigureOut">
              <a:rPr lang="en-US" smtClean="0">
                <a:solidFill>
                  <a:prstClr val="black">
                    <a:tint val="75000"/>
                  </a:prstClr>
                </a:solidFill>
              </a:rPr>
              <a:pPr/>
              <a:t>11/17/2022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F835E-131E-4E61-A2F8-940E7A6475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294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EEDBC7-27EB-4D45-947B-89B3DBDF51D0}" type="datetimeFigureOut">
              <a:rPr lang="en-US" smtClean="0">
                <a:solidFill>
                  <a:prstClr val="black">
                    <a:tint val="75000"/>
                  </a:prstClr>
                </a:solidFill>
              </a:rPr>
              <a:pPr/>
              <a:t>11/17/2022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EF835E-131E-4E61-A2F8-940E7A6475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6730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EEDBC7-27EB-4D45-947B-89B3DBDF51D0}" type="datetimeFigureOut">
              <a:rPr lang="en-US" smtClean="0">
                <a:solidFill>
                  <a:prstClr val="black">
                    <a:tint val="75000"/>
                  </a:prstClr>
                </a:solidFill>
              </a:rPr>
              <a:pPr/>
              <a:t>11/17/2022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EF835E-131E-4E61-A2F8-940E7A6475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0115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EEDBC7-27EB-4D45-947B-89B3DBDF51D0}" type="datetimeFigureOut">
              <a:rPr lang="en-US" smtClean="0">
                <a:solidFill>
                  <a:prstClr val="black">
                    <a:tint val="75000"/>
                  </a:prstClr>
                </a:solidFill>
              </a:rPr>
              <a:pPr/>
              <a:t>11/17/2022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EF835E-131E-4E61-A2F8-940E7A6475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34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EEDBC7-27EB-4D45-947B-89B3DBDF51D0}" type="datetimeFigureOut">
              <a:rPr lang="en-US" smtClean="0">
                <a:solidFill>
                  <a:prstClr val="black">
                    <a:tint val="75000"/>
                  </a:prstClr>
                </a:solidFill>
              </a:rPr>
              <a:pPr/>
              <a:t>11/17/2022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F835E-131E-4E61-A2F8-940E7A6475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361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EEDBC7-27EB-4D45-947B-89B3DBDF51D0}" type="datetimeFigureOut">
              <a:rPr lang="en-US" smtClean="0">
                <a:solidFill>
                  <a:prstClr val="black">
                    <a:tint val="75000"/>
                  </a:prstClr>
                </a:solidFill>
              </a:rPr>
              <a:pPr/>
              <a:t>11/17/2022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EF835E-131E-4E61-A2F8-940E7A6475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277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EEDBC7-27EB-4D45-947B-89B3DBDF51D0}" type="datetimeFigureOut">
              <a:rPr lang="en-US" smtClean="0">
                <a:solidFill>
                  <a:prstClr val="black">
                    <a:tint val="75000"/>
                  </a:prstClr>
                </a:solidFill>
              </a:rPr>
              <a:pPr/>
              <a:t>11/17/2022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EF835E-131E-4E61-A2F8-940E7A6475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827702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EEDBC7-27EB-4D45-947B-89B3DBDF51D0}" type="datetimeFigureOut">
              <a:rPr lang="en-US" smtClean="0">
                <a:solidFill>
                  <a:prstClr val="black">
                    <a:tint val="75000"/>
                  </a:prstClr>
                </a:solidFill>
              </a:rPr>
              <a:pPr/>
              <a:t>11/17/2022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EF835E-131E-4E61-A2F8-940E7A6475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705497"/>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9.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1.jp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3.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Trinity_College,_Cambridg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68.jpe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shsmri.co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971550"/>
            <a:ext cx="8610600" cy="3362541"/>
          </a:xfrm>
        </p:spPr>
        <p:txBody>
          <a:bodyPr>
            <a:noAutofit/>
          </a:bodyPr>
          <a:lstStyle/>
          <a:p>
            <a:pPr algn="ctr"/>
            <a:r>
              <a:rPr lang="en-US" sz="8000" b="1" dirty="0">
                <a:latin typeface="+mn-lt"/>
                <a:cs typeface="Calibri" panose="020F0502020204030204" pitchFamily="34" charset="0"/>
              </a:rPr>
              <a:t>WELCOME </a:t>
            </a:r>
            <a:br>
              <a:rPr lang="en-US" sz="8000" b="1" dirty="0">
                <a:latin typeface="+mn-lt"/>
                <a:cs typeface="Calibri" panose="020F0502020204030204" pitchFamily="34" charset="0"/>
              </a:rPr>
            </a:br>
            <a:r>
              <a:rPr lang="en-US" sz="6000" b="1" dirty="0">
                <a:latin typeface="+mn-lt"/>
                <a:cs typeface="Calibri" panose="020F0502020204030204" pitchFamily="34" charset="0"/>
              </a:rPr>
              <a:t>PARENTS &amp; STUDENTS</a:t>
            </a:r>
          </a:p>
        </p:txBody>
      </p:sp>
      <p:sp>
        <p:nvSpPr>
          <p:cNvPr id="3" name="Subtitle 2"/>
          <p:cNvSpPr>
            <a:spLocks noGrp="1"/>
          </p:cNvSpPr>
          <p:nvPr>
            <p:ph type="body" idx="1"/>
          </p:nvPr>
        </p:nvSpPr>
        <p:spPr>
          <a:xfrm>
            <a:off x="2171700" y="4334091"/>
            <a:ext cx="4800600" cy="627569"/>
          </a:xfrm>
        </p:spPr>
        <p:txBody>
          <a:bodyPr>
            <a:noAutofit/>
          </a:bodyPr>
          <a:lstStyle/>
          <a:p>
            <a:pPr marL="0" indent="0" algn="ctr">
              <a:buNone/>
            </a:pPr>
            <a:r>
              <a:rPr lang="en-US" sz="5400" b="1" dirty="0">
                <a:solidFill>
                  <a:srgbClr val="FA7100"/>
                </a:solidFill>
              </a:rPr>
              <a:t>CLASS OF 2027!</a:t>
            </a:r>
          </a:p>
        </p:txBody>
      </p:sp>
      <p:pic>
        <p:nvPicPr>
          <p:cNvPr id="4" name="Picture 3" descr="MaST NOYEAR Symp.png">
            <a:extLst>
              <a:ext uri="{FF2B5EF4-FFF2-40B4-BE49-F238E27FC236}">
                <a16:creationId xmlns:a16="http://schemas.microsoft.com/office/drawing/2014/main" id="{6FD9B47F-198A-4379-A0E2-8B44B43F5CD7}"/>
              </a:ext>
            </a:extLst>
          </p:cNvPr>
          <p:cNvPicPr>
            <a:picLocks noChangeAspect="1"/>
          </p:cNvPicPr>
          <p:nvPr/>
        </p:nvPicPr>
        <p:blipFill>
          <a:blip r:embed="rId4" cstate="print"/>
          <a:stretch>
            <a:fillRect/>
          </a:stretch>
        </p:blipFill>
        <p:spPr>
          <a:xfrm>
            <a:off x="7023100" y="114300"/>
            <a:ext cx="1714500" cy="1714500"/>
          </a:xfrm>
          <a:prstGeom prst="rect">
            <a:avLst/>
          </a:prstGeom>
        </p:spPr>
      </p:pic>
      <p:pic>
        <p:nvPicPr>
          <p:cNvPr id="7" name="Picture 6" descr="Logo&#10;&#10;Description automatically generated">
            <a:extLst>
              <a:ext uri="{FF2B5EF4-FFF2-40B4-BE49-F238E27FC236}">
                <a16:creationId xmlns:a16="http://schemas.microsoft.com/office/drawing/2014/main" id="{8072FF8E-9556-4B63-A05A-A4BCB0216A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152400"/>
            <a:ext cx="1856539" cy="1676400"/>
          </a:xfrm>
          <a:prstGeom prst="rect">
            <a:avLst/>
          </a:prstGeom>
        </p:spPr>
      </p:pic>
    </p:spTree>
    <p:extLst>
      <p:ext uri="{BB962C8B-B14F-4D97-AF65-F5344CB8AC3E}">
        <p14:creationId xmlns:p14="http://schemas.microsoft.com/office/powerpoint/2010/main" val="36007028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F06E7-C0AD-460E-B5C9-9C5FB622E18A}"/>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4A7F762-C660-495E-80A2-D4A0B5004FD4}"/>
              </a:ext>
            </a:extLst>
          </p:cNvPr>
          <p:cNvPicPr>
            <a:picLocks noChangeAspect="1"/>
          </p:cNvPicPr>
          <p:nvPr/>
        </p:nvPicPr>
        <p:blipFill>
          <a:blip r:embed="rId3"/>
          <a:stretch>
            <a:fillRect/>
          </a:stretch>
        </p:blipFill>
        <p:spPr>
          <a:xfrm>
            <a:off x="304800" y="10160"/>
            <a:ext cx="8496020" cy="2458327"/>
          </a:xfrm>
          <a:prstGeom prst="rect">
            <a:avLst/>
          </a:prstGeom>
        </p:spPr>
      </p:pic>
      <p:sp>
        <p:nvSpPr>
          <p:cNvPr id="3" name="Content Placeholder 2">
            <a:extLst>
              <a:ext uri="{FF2B5EF4-FFF2-40B4-BE49-F238E27FC236}">
                <a16:creationId xmlns:a16="http://schemas.microsoft.com/office/drawing/2014/main" id="{705490A7-4C57-45E5-81B6-92ACC7488CDE}"/>
              </a:ext>
            </a:extLst>
          </p:cNvPr>
          <p:cNvSpPr>
            <a:spLocks noGrp="1"/>
          </p:cNvSpPr>
          <p:nvPr>
            <p:ph idx="1"/>
          </p:nvPr>
        </p:nvSpPr>
        <p:spPr>
          <a:xfrm>
            <a:off x="1066800" y="1752599"/>
            <a:ext cx="4706090" cy="5068533"/>
          </a:xfrm>
        </p:spPr>
        <p:txBody>
          <a:bodyPr>
            <a:normAutofit fontScale="92500" lnSpcReduction="10000"/>
          </a:bodyPr>
          <a:lstStyle/>
          <a:p>
            <a:r>
              <a:rPr lang="en-US" dirty="0"/>
              <a:t>AICE Courses promote critical thinking skills and higher order thinking skills needed and desired in the 21</a:t>
            </a:r>
            <a:r>
              <a:rPr lang="en-US" baseline="30000" dirty="0"/>
              <a:t>st</a:t>
            </a:r>
            <a:r>
              <a:rPr lang="en-US" dirty="0"/>
              <a:t> century workforce.</a:t>
            </a:r>
          </a:p>
          <a:p>
            <a:r>
              <a:rPr lang="en-US" dirty="0"/>
              <a:t>No longer the old style of read and regurgitate, memorization only </a:t>
            </a:r>
          </a:p>
          <a:p>
            <a:r>
              <a:rPr lang="en-US" dirty="0"/>
              <a:t>Teachers show the students </a:t>
            </a:r>
            <a:r>
              <a:rPr lang="en-US" b="1" i="1" u="sng" dirty="0"/>
              <a:t>how</a:t>
            </a:r>
            <a:r>
              <a:rPr lang="en-US" b="1" i="1" dirty="0"/>
              <a:t> </a:t>
            </a:r>
            <a:r>
              <a:rPr lang="en-US" dirty="0"/>
              <a:t>to think, not what to think</a:t>
            </a:r>
          </a:p>
          <a:p>
            <a:r>
              <a:rPr lang="en-US" dirty="0"/>
              <a:t>AICE exams are designed for students to apply, analyze, synthesize, and evaluate information </a:t>
            </a:r>
          </a:p>
          <a:p>
            <a:pPr>
              <a:buFont typeface="Wingdings" panose="05000000000000000000" pitchFamily="2" charset="2"/>
              <a:buChar char="q"/>
            </a:pPr>
            <a:endParaRPr lang="en-US" dirty="0"/>
          </a:p>
        </p:txBody>
      </p:sp>
      <p:pic>
        <p:nvPicPr>
          <p:cNvPr id="5" name="Picture 10" descr="Close-up of stacked books">
            <a:extLst>
              <a:ext uri="{FF2B5EF4-FFF2-40B4-BE49-F238E27FC236}">
                <a16:creationId xmlns:a16="http://schemas.microsoft.com/office/drawing/2014/main" id="{FE7A031D-8B3F-4390-B488-158557E759A0}"/>
              </a:ext>
            </a:extLst>
          </p:cNvPr>
          <p:cNvPicPr>
            <a:picLocks noChangeAspect="1"/>
          </p:cNvPicPr>
          <p:nvPr/>
        </p:nvPicPr>
        <p:blipFill rotWithShape="1">
          <a:blip r:embed="rId4"/>
          <a:srcRect l="43144" r="-1" b="-1"/>
          <a:stretch/>
        </p:blipFill>
        <p:spPr>
          <a:xfrm>
            <a:off x="5772890" y="1751293"/>
            <a:ext cx="3371110" cy="5069840"/>
          </a:xfrm>
          <a:prstGeom prst="rect">
            <a:avLst/>
          </a:prstGeom>
        </p:spPr>
      </p:pic>
    </p:spTree>
    <p:extLst>
      <p:ext uri="{BB962C8B-B14F-4D97-AF65-F5344CB8AC3E}">
        <p14:creationId xmlns:p14="http://schemas.microsoft.com/office/powerpoint/2010/main" val="3573986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rgbClr val="F5800B"/>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3F205-8D18-4ADC-B5F3-F983CB34500B}"/>
              </a:ext>
            </a:extLst>
          </p:cNvPr>
          <p:cNvSpPr>
            <a:spLocks noGrp="1"/>
          </p:cNvSpPr>
          <p:nvPr>
            <p:ph type="title"/>
          </p:nvPr>
        </p:nvSpPr>
        <p:spPr>
          <a:xfrm>
            <a:off x="1247553" y="-105191"/>
            <a:ext cx="9320056" cy="1325563"/>
          </a:xfrm>
        </p:spPr>
        <p:txBody>
          <a:bodyPr>
            <a:normAutofit/>
          </a:bodyPr>
          <a:lstStyle/>
          <a:p>
            <a:r>
              <a:rPr lang="en-US" sz="4000" dirty="0">
                <a:latin typeface="+mn-lt"/>
              </a:rPr>
              <a:t>Breath and Depth of Knowledge </a:t>
            </a:r>
          </a:p>
        </p:txBody>
      </p:sp>
      <p:pic>
        <p:nvPicPr>
          <p:cNvPr id="4" name="Picture 3">
            <a:extLst>
              <a:ext uri="{FF2B5EF4-FFF2-40B4-BE49-F238E27FC236}">
                <a16:creationId xmlns:a16="http://schemas.microsoft.com/office/drawing/2014/main" id="{C51D615A-2E1A-4000-B536-B48BC985D885}"/>
              </a:ext>
            </a:extLst>
          </p:cNvPr>
          <p:cNvPicPr>
            <a:picLocks noChangeAspect="1"/>
          </p:cNvPicPr>
          <p:nvPr/>
        </p:nvPicPr>
        <p:blipFill>
          <a:blip r:embed="rId3"/>
          <a:stretch>
            <a:fillRect/>
          </a:stretch>
        </p:blipFill>
        <p:spPr>
          <a:xfrm>
            <a:off x="1272953" y="1757523"/>
            <a:ext cx="6707844" cy="4403097"/>
          </a:xfrm>
          <a:prstGeom prst="rect">
            <a:avLst/>
          </a:prstGeom>
        </p:spPr>
      </p:pic>
      <p:sp>
        <p:nvSpPr>
          <p:cNvPr id="10" name="TextBox 9">
            <a:extLst>
              <a:ext uri="{FF2B5EF4-FFF2-40B4-BE49-F238E27FC236}">
                <a16:creationId xmlns:a16="http://schemas.microsoft.com/office/drawing/2014/main" id="{E3351674-F871-499B-BC94-35EA86CC2180}"/>
              </a:ext>
            </a:extLst>
          </p:cNvPr>
          <p:cNvSpPr txBox="1"/>
          <p:nvPr/>
        </p:nvSpPr>
        <p:spPr>
          <a:xfrm>
            <a:off x="2218733" y="1007103"/>
            <a:ext cx="4432175" cy="584775"/>
          </a:xfrm>
          <a:prstGeom prst="rect">
            <a:avLst/>
          </a:prstGeom>
          <a:noFill/>
          <a:ln w="50800">
            <a:solidFill>
              <a:schemeClr val="tx1"/>
            </a:solidFill>
          </a:ln>
        </p:spPr>
        <p:txBody>
          <a:bodyPr wrap="none" rtlCol="0">
            <a:spAutoFit/>
          </a:bodyPr>
          <a:lstStyle/>
          <a:p>
            <a:r>
              <a:rPr lang="en-US" sz="3200" dirty="0"/>
              <a:t>AP Chemistry Exam, 2008</a:t>
            </a:r>
          </a:p>
        </p:txBody>
      </p:sp>
      <p:pic>
        <p:nvPicPr>
          <p:cNvPr id="1026" name="Picture 2">
            <a:extLst>
              <a:ext uri="{FF2B5EF4-FFF2-40B4-BE49-F238E27FC236}">
                <a16:creationId xmlns:a16="http://schemas.microsoft.com/office/drawing/2014/main" id="{B5A4E29A-95BE-4126-A1AB-2F6C2A2185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2488928"/>
            <a:ext cx="1905000" cy="192405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D4AF7606-62D5-4E11-93A1-1A4B5D00EEEA}"/>
              </a:ext>
            </a:extLst>
          </p:cNvPr>
          <p:cNvSpPr/>
          <p:nvPr/>
        </p:nvSpPr>
        <p:spPr>
          <a:xfrm>
            <a:off x="975865" y="4179780"/>
            <a:ext cx="6062506" cy="50071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2" name="Rectangle 11" descr="Teacher">
            <a:extLst>
              <a:ext uri="{FF2B5EF4-FFF2-40B4-BE49-F238E27FC236}">
                <a16:creationId xmlns:a16="http://schemas.microsoft.com/office/drawing/2014/main" id="{16610109-63A7-4194-B603-ADCE5D712D98}"/>
              </a:ext>
            </a:extLst>
          </p:cNvPr>
          <p:cNvSpPr/>
          <p:nvPr/>
        </p:nvSpPr>
        <p:spPr>
          <a:xfrm>
            <a:off x="283803" y="32759"/>
            <a:ext cx="952066" cy="1049661"/>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Tree>
    <p:extLst>
      <p:ext uri="{BB962C8B-B14F-4D97-AF65-F5344CB8AC3E}">
        <p14:creationId xmlns:p14="http://schemas.microsoft.com/office/powerpoint/2010/main" val="13492656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rgbClr val="F5800B"/>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3F205-8D18-4ADC-B5F3-F983CB34500B}"/>
              </a:ext>
            </a:extLst>
          </p:cNvPr>
          <p:cNvSpPr>
            <a:spLocks noGrp="1"/>
          </p:cNvSpPr>
          <p:nvPr>
            <p:ph type="title"/>
          </p:nvPr>
        </p:nvSpPr>
        <p:spPr>
          <a:xfrm>
            <a:off x="1247553" y="-105191"/>
            <a:ext cx="9320056" cy="1325563"/>
          </a:xfrm>
        </p:spPr>
        <p:txBody>
          <a:bodyPr>
            <a:normAutofit/>
          </a:bodyPr>
          <a:lstStyle/>
          <a:p>
            <a:r>
              <a:rPr lang="en-US" sz="4000" dirty="0">
                <a:latin typeface="Century Schoolbook" panose="02040604050505020304" pitchFamily="18" charset="0"/>
              </a:rPr>
              <a:t>Breath </a:t>
            </a:r>
            <a:r>
              <a:rPr lang="en-US" sz="4000" dirty="0">
                <a:latin typeface="+mn-lt"/>
              </a:rPr>
              <a:t>and</a:t>
            </a:r>
            <a:r>
              <a:rPr lang="en-US" sz="4000" dirty="0">
                <a:latin typeface="Century Schoolbook" panose="02040604050505020304" pitchFamily="18" charset="0"/>
              </a:rPr>
              <a:t> Depth of Knowledge </a:t>
            </a:r>
          </a:p>
        </p:txBody>
      </p:sp>
      <p:sp>
        <p:nvSpPr>
          <p:cNvPr id="10" name="TextBox 9">
            <a:extLst>
              <a:ext uri="{FF2B5EF4-FFF2-40B4-BE49-F238E27FC236}">
                <a16:creationId xmlns:a16="http://schemas.microsoft.com/office/drawing/2014/main" id="{E3351674-F871-499B-BC94-35EA86CC2180}"/>
              </a:ext>
            </a:extLst>
          </p:cNvPr>
          <p:cNvSpPr txBox="1"/>
          <p:nvPr/>
        </p:nvSpPr>
        <p:spPr>
          <a:xfrm>
            <a:off x="1769213" y="1066800"/>
            <a:ext cx="5605574" cy="584775"/>
          </a:xfrm>
          <a:prstGeom prst="rect">
            <a:avLst/>
          </a:prstGeom>
          <a:noFill/>
          <a:ln w="50800">
            <a:solidFill>
              <a:schemeClr val="tx1"/>
            </a:solidFill>
          </a:ln>
        </p:spPr>
        <p:txBody>
          <a:bodyPr wrap="none" rtlCol="0">
            <a:spAutoFit/>
          </a:bodyPr>
          <a:lstStyle/>
          <a:p>
            <a:r>
              <a:rPr lang="en-US" sz="3200" dirty="0"/>
              <a:t>AICE Chemistry Exam, June 2012</a:t>
            </a:r>
          </a:p>
        </p:txBody>
      </p:sp>
      <p:sp>
        <p:nvSpPr>
          <p:cNvPr id="3" name="TextBox 2">
            <a:extLst>
              <a:ext uri="{FF2B5EF4-FFF2-40B4-BE49-F238E27FC236}">
                <a16:creationId xmlns:a16="http://schemas.microsoft.com/office/drawing/2014/main" id="{619B921C-A36F-4CDA-930C-F5061B51E064}"/>
              </a:ext>
            </a:extLst>
          </p:cNvPr>
          <p:cNvSpPr txBox="1"/>
          <p:nvPr/>
        </p:nvSpPr>
        <p:spPr>
          <a:xfrm>
            <a:off x="436420" y="3953606"/>
            <a:ext cx="1828800" cy="1754326"/>
          </a:xfrm>
          <a:prstGeom prst="rect">
            <a:avLst/>
          </a:prstGeom>
          <a:noFill/>
        </p:spPr>
        <p:txBody>
          <a:bodyPr wrap="square" rtlCol="0">
            <a:spAutoFit/>
          </a:bodyPr>
          <a:lstStyle/>
          <a:p>
            <a:r>
              <a:rPr lang="en-US" sz="3600" b="1" dirty="0"/>
              <a:t>p</a:t>
            </a:r>
            <a:r>
              <a:rPr lang="en-US" sz="3600" b="1" baseline="30000" dirty="0"/>
              <a:t>+</a:t>
            </a:r>
            <a:r>
              <a:rPr lang="en-US" sz="3600" b="1" dirty="0"/>
              <a:t> = 5</a:t>
            </a:r>
          </a:p>
          <a:p>
            <a:r>
              <a:rPr lang="en-US" sz="3600" b="1" dirty="0"/>
              <a:t>e</a:t>
            </a:r>
            <a:r>
              <a:rPr lang="en-US" sz="3600" b="1" baseline="30000" dirty="0"/>
              <a:t>-</a:t>
            </a:r>
            <a:r>
              <a:rPr lang="en-US" sz="3600" b="1" dirty="0"/>
              <a:t> = 5</a:t>
            </a:r>
          </a:p>
          <a:p>
            <a:r>
              <a:rPr lang="en-US" sz="3600" b="1" dirty="0"/>
              <a:t>n</a:t>
            </a:r>
            <a:r>
              <a:rPr lang="en-US" sz="3600" b="1" baseline="30000" dirty="0"/>
              <a:t>o</a:t>
            </a:r>
            <a:r>
              <a:rPr lang="en-US" sz="3600" b="1" dirty="0"/>
              <a:t> = 6</a:t>
            </a:r>
          </a:p>
        </p:txBody>
      </p:sp>
      <p:sp>
        <p:nvSpPr>
          <p:cNvPr id="13" name="TextBox 12">
            <a:extLst>
              <a:ext uri="{FF2B5EF4-FFF2-40B4-BE49-F238E27FC236}">
                <a16:creationId xmlns:a16="http://schemas.microsoft.com/office/drawing/2014/main" id="{470EF18D-60CE-4836-9745-F4F169EA5B1F}"/>
              </a:ext>
            </a:extLst>
          </p:cNvPr>
          <p:cNvSpPr txBox="1"/>
          <p:nvPr/>
        </p:nvSpPr>
        <p:spPr>
          <a:xfrm>
            <a:off x="2542310" y="3931691"/>
            <a:ext cx="1828800" cy="1754326"/>
          </a:xfrm>
          <a:prstGeom prst="rect">
            <a:avLst/>
          </a:prstGeom>
          <a:noFill/>
        </p:spPr>
        <p:txBody>
          <a:bodyPr wrap="square" rtlCol="0">
            <a:spAutoFit/>
          </a:bodyPr>
          <a:lstStyle/>
          <a:p>
            <a:r>
              <a:rPr lang="en-US" sz="3600" b="1" dirty="0"/>
              <a:t>p</a:t>
            </a:r>
            <a:r>
              <a:rPr lang="en-US" sz="3600" b="1" baseline="30000" dirty="0"/>
              <a:t>+</a:t>
            </a:r>
            <a:r>
              <a:rPr lang="en-US" sz="3600" b="1" dirty="0"/>
              <a:t> = 9</a:t>
            </a:r>
          </a:p>
          <a:p>
            <a:r>
              <a:rPr lang="en-US" sz="3600" b="1" dirty="0"/>
              <a:t>e</a:t>
            </a:r>
            <a:r>
              <a:rPr lang="en-US" sz="3600" b="1" baseline="30000" dirty="0"/>
              <a:t>-</a:t>
            </a:r>
            <a:r>
              <a:rPr lang="en-US" sz="3600" b="1" dirty="0"/>
              <a:t> = 10</a:t>
            </a:r>
          </a:p>
          <a:p>
            <a:r>
              <a:rPr lang="en-US" sz="3600" b="1" dirty="0"/>
              <a:t>n</a:t>
            </a:r>
            <a:r>
              <a:rPr lang="en-US" sz="3600" b="1" baseline="30000" dirty="0"/>
              <a:t>o</a:t>
            </a:r>
            <a:r>
              <a:rPr lang="en-US" sz="3600" b="1" dirty="0"/>
              <a:t> = 10</a:t>
            </a:r>
          </a:p>
        </p:txBody>
      </p:sp>
      <p:sp>
        <p:nvSpPr>
          <p:cNvPr id="14" name="TextBox 13">
            <a:extLst>
              <a:ext uri="{FF2B5EF4-FFF2-40B4-BE49-F238E27FC236}">
                <a16:creationId xmlns:a16="http://schemas.microsoft.com/office/drawing/2014/main" id="{DA3B078D-1EC1-4BC4-9DEA-804C7B62E445}"/>
              </a:ext>
            </a:extLst>
          </p:cNvPr>
          <p:cNvSpPr txBox="1"/>
          <p:nvPr/>
        </p:nvSpPr>
        <p:spPr>
          <a:xfrm>
            <a:off x="4779820" y="3862216"/>
            <a:ext cx="1828800" cy="1754326"/>
          </a:xfrm>
          <a:prstGeom prst="rect">
            <a:avLst/>
          </a:prstGeom>
          <a:noFill/>
        </p:spPr>
        <p:txBody>
          <a:bodyPr wrap="square" rtlCol="0">
            <a:spAutoFit/>
          </a:bodyPr>
          <a:lstStyle/>
          <a:p>
            <a:r>
              <a:rPr lang="en-US" sz="3600" b="1" dirty="0"/>
              <a:t>p</a:t>
            </a:r>
            <a:r>
              <a:rPr lang="en-US" sz="3600" b="1" baseline="30000" dirty="0"/>
              <a:t>+</a:t>
            </a:r>
            <a:r>
              <a:rPr lang="en-US" sz="3600" b="1" dirty="0"/>
              <a:t> = 11</a:t>
            </a:r>
          </a:p>
          <a:p>
            <a:r>
              <a:rPr lang="en-US" sz="3600" b="1" dirty="0"/>
              <a:t>e</a:t>
            </a:r>
            <a:r>
              <a:rPr lang="en-US" sz="3600" b="1" baseline="30000" dirty="0"/>
              <a:t>-</a:t>
            </a:r>
            <a:r>
              <a:rPr lang="en-US" sz="3600" b="1" dirty="0"/>
              <a:t> = 10</a:t>
            </a:r>
          </a:p>
          <a:p>
            <a:r>
              <a:rPr lang="en-US" sz="3600" b="1" dirty="0"/>
              <a:t>n</a:t>
            </a:r>
            <a:r>
              <a:rPr lang="en-US" sz="3600" b="1" baseline="30000" dirty="0"/>
              <a:t>o</a:t>
            </a:r>
            <a:r>
              <a:rPr lang="en-US" sz="3600" b="1" dirty="0"/>
              <a:t> = 12</a:t>
            </a:r>
          </a:p>
        </p:txBody>
      </p:sp>
      <p:sp>
        <p:nvSpPr>
          <p:cNvPr id="15" name="TextBox 14">
            <a:extLst>
              <a:ext uri="{FF2B5EF4-FFF2-40B4-BE49-F238E27FC236}">
                <a16:creationId xmlns:a16="http://schemas.microsoft.com/office/drawing/2014/main" id="{E78927D4-4748-4878-923D-25448C5B928F}"/>
              </a:ext>
            </a:extLst>
          </p:cNvPr>
          <p:cNvSpPr txBox="1"/>
          <p:nvPr/>
        </p:nvSpPr>
        <p:spPr>
          <a:xfrm>
            <a:off x="7162800" y="3808274"/>
            <a:ext cx="1828800" cy="1754326"/>
          </a:xfrm>
          <a:prstGeom prst="rect">
            <a:avLst/>
          </a:prstGeom>
          <a:noFill/>
        </p:spPr>
        <p:txBody>
          <a:bodyPr wrap="square" rtlCol="0">
            <a:spAutoFit/>
          </a:bodyPr>
          <a:lstStyle/>
          <a:p>
            <a:r>
              <a:rPr lang="en-US" sz="3600" b="1" dirty="0"/>
              <a:t>p</a:t>
            </a:r>
            <a:r>
              <a:rPr lang="en-US" sz="3600" b="1" baseline="30000" dirty="0"/>
              <a:t>+</a:t>
            </a:r>
            <a:r>
              <a:rPr lang="en-US" sz="3600" b="1" dirty="0"/>
              <a:t> = 12</a:t>
            </a:r>
          </a:p>
          <a:p>
            <a:r>
              <a:rPr lang="en-US" sz="3600" b="1" dirty="0"/>
              <a:t>e</a:t>
            </a:r>
            <a:r>
              <a:rPr lang="en-US" sz="3600" b="1" baseline="30000" dirty="0"/>
              <a:t>-</a:t>
            </a:r>
            <a:r>
              <a:rPr lang="en-US" sz="3600" b="1" dirty="0"/>
              <a:t> = 10</a:t>
            </a:r>
          </a:p>
          <a:p>
            <a:r>
              <a:rPr lang="en-US" sz="3600" b="1" dirty="0"/>
              <a:t>n</a:t>
            </a:r>
            <a:r>
              <a:rPr lang="en-US" sz="3600" b="1" baseline="30000" dirty="0"/>
              <a:t>o</a:t>
            </a:r>
            <a:r>
              <a:rPr lang="en-US" sz="3600" b="1" dirty="0"/>
              <a:t> = 12</a:t>
            </a:r>
          </a:p>
        </p:txBody>
      </p:sp>
      <p:sp>
        <p:nvSpPr>
          <p:cNvPr id="16" name="Rectangle 15" descr="Teacher">
            <a:extLst>
              <a:ext uri="{FF2B5EF4-FFF2-40B4-BE49-F238E27FC236}">
                <a16:creationId xmlns:a16="http://schemas.microsoft.com/office/drawing/2014/main" id="{F95BE12A-15F1-4D76-8469-1CB29C5F59B5}"/>
              </a:ext>
            </a:extLst>
          </p:cNvPr>
          <p:cNvSpPr/>
          <p:nvPr/>
        </p:nvSpPr>
        <p:spPr>
          <a:xfrm>
            <a:off x="234527" y="12128"/>
            <a:ext cx="952066" cy="104966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4" name="TextBox 3">
            <a:extLst>
              <a:ext uri="{FF2B5EF4-FFF2-40B4-BE49-F238E27FC236}">
                <a16:creationId xmlns:a16="http://schemas.microsoft.com/office/drawing/2014/main" id="{8FA370A4-0DEB-4A51-AA83-BC878EBC313C}"/>
              </a:ext>
            </a:extLst>
          </p:cNvPr>
          <p:cNvSpPr txBox="1"/>
          <p:nvPr/>
        </p:nvSpPr>
        <p:spPr>
          <a:xfrm>
            <a:off x="304800" y="1844149"/>
            <a:ext cx="8839199" cy="830997"/>
          </a:xfrm>
          <a:prstGeom prst="rect">
            <a:avLst/>
          </a:prstGeom>
          <a:solidFill>
            <a:schemeClr val="bg1"/>
          </a:solidFill>
        </p:spPr>
        <p:txBody>
          <a:bodyPr wrap="square" rtlCol="0">
            <a:spAutoFit/>
          </a:bodyPr>
          <a:lstStyle/>
          <a:p>
            <a:r>
              <a:rPr lang="en-US" sz="2400" dirty="0"/>
              <a:t>In which species are the numbers of proton, neutrons, and electrons all different?</a:t>
            </a:r>
          </a:p>
        </p:txBody>
      </p:sp>
      <p:pic>
        <p:nvPicPr>
          <p:cNvPr id="5" name="Picture 4">
            <a:extLst>
              <a:ext uri="{FF2B5EF4-FFF2-40B4-BE49-F238E27FC236}">
                <a16:creationId xmlns:a16="http://schemas.microsoft.com/office/drawing/2014/main" id="{313F9200-D83C-4C72-ADB4-A65BD5F408CB}"/>
              </a:ext>
            </a:extLst>
          </p:cNvPr>
          <p:cNvPicPr>
            <a:picLocks noChangeAspect="1"/>
          </p:cNvPicPr>
          <p:nvPr/>
        </p:nvPicPr>
        <p:blipFill>
          <a:blip r:embed="rId5"/>
          <a:stretch>
            <a:fillRect/>
          </a:stretch>
        </p:blipFill>
        <p:spPr>
          <a:xfrm>
            <a:off x="304800" y="2630867"/>
            <a:ext cx="2133600" cy="1210288"/>
          </a:xfrm>
          <a:prstGeom prst="rect">
            <a:avLst/>
          </a:prstGeom>
        </p:spPr>
      </p:pic>
      <p:pic>
        <p:nvPicPr>
          <p:cNvPr id="7" name="Picture 6">
            <a:extLst>
              <a:ext uri="{FF2B5EF4-FFF2-40B4-BE49-F238E27FC236}">
                <a16:creationId xmlns:a16="http://schemas.microsoft.com/office/drawing/2014/main" id="{401A4937-DF94-4896-B21F-277544DD707D}"/>
              </a:ext>
            </a:extLst>
          </p:cNvPr>
          <p:cNvPicPr>
            <a:picLocks noChangeAspect="1"/>
          </p:cNvPicPr>
          <p:nvPr/>
        </p:nvPicPr>
        <p:blipFill>
          <a:blip r:embed="rId6"/>
          <a:stretch>
            <a:fillRect/>
          </a:stretch>
        </p:blipFill>
        <p:spPr>
          <a:xfrm>
            <a:off x="2438400" y="2624153"/>
            <a:ext cx="2511672" cy="1210287"/>
          </a:xfrm>
          <a:prstGeom prst="rect">
            <a:avLst/>
          </a:prstGeom>
        </p:spPr>
      </p:pic>
      <p:pic>
        <p:nvPicPr>
          <p:cNvPr id="8" name="Picture 7">
            <a:extLst>
              <a:ext uri="{FF2B5EF4-FFF2-40B4-BE49-F238E27FC236}">
                <a16:creationId xmlns:a16="http://schemas.microsoft.com/office/drawing/2014/main" id="{5D91F77D-136B-4886-8DE6-CC759B126E19}"/>
              </a:ext>
            </a:extLst>
          </p:cNvPr>
          <p:cNvPicPr>
            <a:picLocks noChangeAspect="1"/>
          </p:cNvPicPr>
          <p:nvPr/>
        </p:nvPicPr>
        <p:blipFill>
          <a:blip r:embed="rId7"/>
          <a:stretch>
            <a:fillRect/>
          </a:stretch>
        </p:blipFill>
        <p:spPr>
          <a:xfrm>
            <a:off x="4876799" y="2617437"/>
            <a:ext cx="2590801" cy="1229308"/>
          </a:xfrm>
          <a:prstGeom prst="rect">
            <a:avLst/>
          </a:prstGeom>
        </p:spPr>
      </p:pic>
      <p:pic>
        <p:nvPicPr>
          <p:cNvPr id="9" name="Picture 8">
            <a:extLst>
              <a:ext uri="{FF2B5EF4-FFF2-40B4-BE49-F238E27FC236}">
                <a16:creationId xmlns:a16="http://schemas.microsoft.com/office/drawing/2014/main" id="{7B591342-6AF0-4B98-A2C7-B62A05B6100F}"/>
              </a:ext>
            </a:extLst>
          </p:cNvPr>
          <p:cNvPicPr>
            <a:picLocks noChangeAspect="1"/>
          </p:cNvPicPr>
          <p:nvPr/>
        </p:nvPicPr>
        <p:blipFill>
          <a:blip r:embed="rId8"/>
          <a:stretch>
            <a:fillRect/>
          </a:stretch>
        </p:blipFill>
        <p:spPr>
          <a:xfrm>
            <a:off x="7010400" y="2639104"/>
            <a:ext cx="2133600" cy="1175413"/>
          </a:xfrm>
          <a:prstGeom prst="rect">
            <a:avLst/>
          </a:prstGeom>
        </p:spPr>
      </p:pic>
      <p:grpSp>
        <p:nvGrpSpPr>
          <p:cNvPr id="11" name="Group 10">
            <a:extLst>
              <a:ext uri="{FF2B5EF4-FFF2-40B4-BE49-F238E27FC236}">
                <a16:creationId xmlns:a16="http://schemas.microsoft.com/office/drawing/2014/main" id="{857B9C60-F9AB-49B7-9F02-E4D3766982A7}"/>
              </a:ext>
            </a:extLst>
          </p:cNvPr>
          <p:cNvGrpSpPr/>
          <p:nvPr/>
        </p:nvGrpSpPr>
        <p:grpSpPr>
          <a:xfrm>
            <a:off x="0" y="1695905"/>
            <a:ext cx="9144000" cy="2114095"/>
            <a:chOff x="304800" y="1886779"/>
            <a:chExt cx="9144000" cy="2114095"/>
          </a:xfrm>
        </p:grpSpPr>
        <p:sp>
          <p:nvSpPr>
            <p:cNvPr id="18" name="TextBox 17">
              <a:extLst>
                <a:ext uri="{FF2B5EF4-FFF2-40B4-BE49-F238E27FC236}">
                  <a16:creationId xmlns:a16="http://schemas.microsoft.com/office/drawing/2014/main" id="{E6146F15-507D-47D1-8CAC-EBC63D85C441}"/>
                </a:ext>
              </a:extLst>
            </p:cNvPr>
            <p:cNvSpPr txBox="1"/>
            <p:nvPr/>
          </p:nvSpPr>
          <p:spPr>
            <a:xfrm>
              <a:off x="304800" y="1886779"/>
              <a:ext cx="9144000" cy="830997"/>
            </a:xfrm>
            <a:prstGeom prst="rect">
              <a:avLst/>
            </a:prstGeom>
            <a:solidFill>
              <a:schemeClr val="bg1"/>
            </a:solidFill>
          </p:spPr>
          <p:txBody>
            <a:bodyPr wrap="square" rtlCol="0">
              <a:spAutoFit/>
            </a:bodyPr>
            <a:lstStyle/>
            <a:p>
              <a:r>
                <a:rPr lang="en-US" sz="2400" dirty="0"/>
                <a:t>In which species are the numbers of proton, neutrons, and electrons all different?</a:t>
              </a:r>
            </a:p>
          </p:txBody>
        </p:sp>
        <p:pic>
          <p:nvPicPr>
            <p:cNvPr id="19" name="Picture 18">
              <a:extLst>
                <a:ext uri="{FF2B5EF4-FFF2-40B4-BE49-F238E27FC236}">
                  <a16:creationId xmlns:a16="http://schemas.microsoft.com/office/drawing/2014/main" id="{42137F08-6CFB-4D85-B37E-A6A1208C7C16}"/>
                </a:ext>
              </a:extLst>
            </p:cNvPr>
            <p:cNvPicPr>
              <a:picLocks noChangeAspect="1"/>
            </p:cNvPicPr>
            <p:nvPr/>
          </p:nvPicPr>
          <p:blipFill>
            <a:blip r:embed="rId5"/>
            <a:stretch>
              <a:fillRect/>
            </a:stretch>
          </p:blipFill>
          <p:spPr>
            <a:xfrm>
              <a:off x="304800" y="2639065"/>
              <a:ext cx="2133600" cy="1361809"/>
            </a:xfrm>
            <a:prstGeom prst="rect">
              <a:avLst/>
            </a:prstGeom>
          </p:spPr>
        </p:pic>
        <p:pic>
          <p:nvPicPr>
            <p:cNvPr id="20" name="Picture 19">
              <a:extLst>
                <a:ext uri="{FF2B5EF4-FFF2-40B4-BE49-F238E27FC236}">
                  <a16:creationId xmlns:a16="http://schemas.microsoft.com/office/drawing/2014/main" id="{4A9C1BD6-DA15-476C-A43F-592A1B25D6C3}"/>
                </a:ext>
              </a:extLst>
            </p:cNvPr>
            <p:cNvPicPr>
              <a:picLocks noChangeAspect="1"/>
            </p:cNvPicPr>
            <p:nvPr/>
          </p:nvPicPr>
          <p:blipFill>
            <a:blip r:embed="rId6"/>
            <a:stretch>
              <a:fillRect/>
            </a:stretch>
          </p:blipFill>
          <p:spPr>
            <a:xfrm>
              <a:off x="2438400" y="2666783"/>
              <a:ext cx="2511672" cy="1210287"/>
            </a:xfrm>
            <a:prstGeom prst="rect">
              <a:avLst/>
            </a:prstGeom>
          </p:spPr>
        </p:pic>
        <p:pic>
          <p:nvPicPr>
            <p:cNvPr id="21" name="Picture 20">
              <a:extLst>
                <a:ext uri="{FF2B5EF4-FFF2-40B4-BE49-F238E27FC236}">
                  <a16:creationId xmlns:a16="http://schemas.microsoft.com/office/drawing/2014/main" id="{884216F0-7064-4932-A77F-76CF650A33DF}"/>
                </a:ext>
              </a:extLst>
            </p:cNvPr>
            <p:cNvPicPr>
              <a:picLocks noChangeAspect="1"/>
            </p:cNvPicPr>
            <p:nvPr/>
          </p:nvPicPr>
          <p:blipFill>
            <a:blip r:embed="rId7"/>
            <a:stretch>
              <a:fillRect/>
            </a:stretch>
          </p:blipFill>
          <p:spPr>
            <a:xfrm>
              <a:off x="4724400" y="2668395"/>
              <a:ext cx="2590801" cy="1229308"/>
            </a:xfrm>
            <a:prstGeom prst="rect">
              <a:avLst/>
            </a:prstGeom>
          </p:spPr>
        </p:pic>
        <p:pic>
          <p:nvPicPr>
            <p:cNvPr id="22" name="Picture 21">
              <a:extLst>
                <a:ext uri="{FF2B5EF4-FFF2-40B4-BE49-F238E27FC236}">
                  <a16:creationId xmlns:a16="http://schemas.microsoft.com/office/drawing/2014/main" id="{8CC8B5E3-77BF-449E-B89F-9FED95F5AF11}"/>
                </a:ext>
              </a:extLst>
            </p:cNvPr>
            <p:cNvPicPr>
              <a:picLocks noChangeAspect="1"/>
            </p:cNvPicPr>
            <p:nvPr/>
          </p:nvPicPr>
          <p:blipFill>
            <a:blip r:embed="rId8"/>
            <a:stretch>
              <a:fillRect/>
            </a:stretch>
          </p:blipFill>
          <p:spPr>
            <a:xfrm>
              <a:off x="7010400" y="2681734"/>
              <a:ext cx="2438400" cy="1175413"/>
            </a:xfrm>
            <a:prstGeom prst="rect">
              <a:avLst/>
            </a:prstGeom>
          </p:spPr>
        </p:pic>
      </p:grpSp>
      <p:sp>
        <p:nvSpPr>
          <p:cNvPr id="17" name="Oval 16">
            <a:extLst>
              <a:ext uri="{FF2B5EF4-FFF2-40B4-BE49-F238E27FC236}">
                <a16:creationId xmlns:a16="http://schemas.microsoft.com/office/drawing/2014/main" id="{E8737392-D9D7-4A34-8DF5-85F73A98A168}"/>
              </a:ext>
            </a:extLst>
          </p:cNvPr>
          <p:cNvSpPr/>
          <p:nvPr/>
        </p:nvSpPr>
        <p:spPr>
          <a:xfrm>
            <a:off x="4524128" y="2407567"/>
            <a:ext cx="2181471" cy="116323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322620967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57502D-BBD9-4B67-B31F-2563456D016F}"/>
              </a:ext>
            </a:extLst>
          </p:cNvPr>
          <p:cNvPicPr>
            <a:picLocks noChangeAspect="1"/>
          </p:cNvPicPr>
          <p:nvPr/>
        </p:nvPicPr>
        <p:blipFill>
          <a:blip r:embed="rId3"/>
          <a:stretch>
            <a:fillRect/>
          </a:stretch>
        </p:blipFill>
        <p:spPr>
          <a:xfrm>
            <a:off x="152400" y="85328"/>
            <a:ext cx="8610600" cy="2557400"/>
          </a:xfrm>
          <a:prstGeom prst="rect">
            <a:avLst/>
          </a:prstGeom>
        </p:spPr>
      </p:pic>
      <p:sp>
        <p:nvSpPr>
          <p:cNvPr id="3" name="Text Placeholder 2">
            <a:extLst>
              <a:ext uri="{FF2B5EF4-FFF2-40B4-BE49-F238E27FC236}">
                <a16:creationId xmlns:a16="http://schemas.microsoft.com/office/drawing/2014/main" id="{A16594B8-0B5D-43CA-82A3-311C3B44D553}"/>
              </a:ext>
            </a:extLst>
          </p:cNvPr>
          <p:cNvSpPr>
            <a:spLocks noGrp="1"/>
          </p:cNvSpPr>
          <p:nvPr>
            <p:ph type="body" idx="1"/>
          </p:nvPr>
        </p:nvSpPr>
        <p:spPr>
          <a:xfrm>
            <a:off x="876300" y="1970487"/>
            <a:ext cx="4914900" cy="4351338"/>
          </a:xfrm>
        </p:spPr>
        <p:txBody>
          <a:bodyPr>
            <a:normAutofit fontScale="92500" lnSpcReduction="20000"/>
          </a:bodyPr>
          <a:lstStyle/>
          <a:p>
            <a:r>
              <a:rPr lang="en-US" dirty="0"/>
              <a:t>The Cambridge AICE curriculum is widely used by countries all over the world (160 countries)</a:t>
            </a:r>
          </a:p>
          <a:p>
            <a:r>
              <a:rPr lang="en-US" dirty="0"/>
              <a:t>The AICE Diploma offers an international metric for all students taking the AICE exams</a:t>
            </a:r>
          </a:p>
          <a:p>
            <a:r>
              <a:rPr lang="en-US" dirty="0"/>
              <a:t>Each exam is given on the same day around the world. All students in the world take the exact same exam. Passing the exam demonstrates continuity of knowledge and calibrates the AICE diploma as a universal standard of knowledge. </a:t>
            </a:r>
          </a:p>
          <a:p>
            <a:endParaRPr lang="en-US" dirty="0"/>
          </a:p>
        </p:txBody>
      </p:sp>
      <p:pic>
        <p:nvPicPr>
          <p:cNvPr id="12" name="Picture 11">
            <a:extLst>
              <a:ext uri="{FF2B5EF4-FFF2-40B4-BE49-F238E27FC236}">
                <a16:creationId xmlns:a16="http://schemas.microsoft.com/office/drawing/2014/main" id="{B458931E-E6BE-4EA4-AC6B-414833883882}"/>
              </a:ext>
            </a:extLst>
          </p:cNvPr>
          <p:cNvPicPr>
            <a:picLocks noChangeAspect="1"/>
          </p:cNvPicPr>
          <p:nvPr/>
        </p:nvPicPr>
        <p:blipFill>
          <a:blip r:embed="rId4"/>
          <a:stretch>
            <a:fillRect/>
          </a:stretch>
        </p:blipFill>
        <p:spPr>
          <a:xfrm>
            <a:off x="5691972" y="1950167"/>
            <a:ext cx="3264068" cy="3764833"/>
          </a:xfrm>
          <a:prstGeom prst="rect">
            <a:avLst/>
          </a:prstGeom>
        </p:spPr>
      </p:pic>
    </p:spTree>
    <p:extLst>
      <p:ext uri="{BB962C8B-B14F-4D97-AF65-F5344CB8AC3E}">
        <p14:creationId xmlns:p14="http://schemas.microsoft.com/office/powerpoint/2010/main" val="176497563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2A901-2822-440F-8265-7115DFAD0270}"/>
              </a:ext>
            </a:extLst>
          </p:cNvPr>
          <p:cNvSpPr>
            <a:spLocks noGrp="1"/>
          </p:cNvSpPr>
          <p:nvPr>
            <p:ph type="title"/>
          </p:nvPr>
        </p:nvSpPr>
        <p:spPr/>
        <p:txBody>
          <a:bodyPr/>
          <a:lstStyle/>
          <a:p>
            <a:r>
              <a:rPr lang="en-US" dirty="0"/>
              <a:t>=</a:t>
            </a:r>
          </a:p>
        </p:txBody>
      </p:sp>
      <p:pic>
        <p:nvPicPr>
          <p:cNvPr id="4" name="Picture 3">
            <a:extLst>
              <a:ext uri="{FF2B5EF4-FFF2-40B4-BE49-F238E27FC236}">
                <a16:creationId xmlns:a16="http://schemas.microsoft.com/office/drawing/2014/main" id="{4E4B1409-27FA-446E-897F-7E69FFEBBDCC}"/>
              </a:ext>
            </a:extLst>
          </p:cNvPr>
          <p:cNvPicPr>
            <a:picLocks noChangeAspect="1"/>
          </p:cNvPicPr>
          <p:nvPr/>
        </p:nvPicPr>
        <p:blipFill>
          <a:blip r:embed="rId3"/>
          <a:stretch>
            <a:fillRect/>
          </a:stretch>
        </p:blipFill>
        <p:spPr>
          <a:xfrm>
            <a:off x="228600" y="45720"/>
            <a:ext cx="8458200" cy="2534406"/>
          </a:xfrm>
          <a:prstGeom prst="rect">
            <a:avLst/>
          </a:prstGeom>
        </p:spPr>
      </p:pic>
      <p:sp>
        <p:nvSpPr>
          <p:cNvPr id="3" name="Content Placeholder 2">
            <a:extLst>
              <a:ext uri="{FF2B5EF4-FFF2-40B4-BE49-F238E27FC236}">
                <a16:creationId xmlns:a16="http://schemas.microsoft.com/office/drawing/2014/main" id="{E7BDF33F-46CE-4341-A9D9-A204E321BD18}"/>
              </a:ext>
            </a:extLst>
          </p:cNvPr>
          <p:cNvSpPr>
            <a:spLocks noGrp="1"/>
          </p:cNvSpPr>
          <p:nvPr>
            <p:ph idx="1"/>
          </p:nvPr>
        </p:nvSpPr>
        <p:spPr>
          <a:xfrm>
            <a:off x="914400" y="1974535"/>
            <a:ext cx="4800600" cy="4351338"/>
          </a:xfrm>
        </p:spPr>
        <p:txBody>
          <a:bodyPr>
            <a:normAutofit fontScale="77500" lnSpcReduction="20000"/>
          </a:bodyPr>
          <a:lstStyle/>
          <a:p>
            <a:r>
              <a:rPr lang="en-US" dirty="0"/>
              <a:t>We offer a choice of 33 AS and A level subjects. We can offer them in almost any combination. </a:t>
            </a:r>
          </a:p>
          <a:p>
            <a:r>
              <a:rPr lang="en-US" dirty="0"/>
              <a:t>This flexibility means we can build an individualized curriculum, and learners can choose to specialize in a particular subject area of study a range of subjects.</a:t>
            </a:r>
          </a:p>
          <a:p>
            <a:r>
              <a:rPr lang="en-US" dirty="0"/>
              <a:t>Cambridge International A Level is typically a two-year course, and Cambridge International AS Level is typically one year. Some subjects can be started as a Cambridge International AS Level and extended to a Cambridge International A Level.</a:t>
            </a:r>
          </a:p>
          <a:p>
            <a:endParaRPr lang="en-US" dirty="0"/>
          </a:p>
          <a:p>
            <a:endParaRPr lang="en-US" dirty="0"/>
          </a:p>
          <a:p>
            <a:endParaRPr lang="en-US" dirty="0"/>
          </a:p>
        </p:txBody>
      </p:sp>
      <p:pic>
        <p:nvPicPr>
          <p:cNvPr id="8" name="Picture 7" descr="A picture containing stationary, stack&#10;&#10;Description automatically generated">
            <a:extLst>
              <a:ext uri="{FF2B5EF4-FFF2-40B4-BE49-F238E27FC236}">
                <a16:creationId xmlns:a16="http://schemas.microsoft.com/office/drawing/2014/main" id="{3F4811DB-AD5F-4CEE-833D-5A9DF29FF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1828800"/>
            <a:ext cx="3422335" cy="4802185"/>
          </a:xfrm>
          <a:prstGeom prst="rect">
            <a:avLst/>
          </a:prstGeom>
        </p:spPr>
      </p:pic>
    </p:spTree>
    <p:extLst>
      <p:ext uri="{BB962C8B-B14F-4D97-AF65-F5344CB8AC3E}">
        <p14:creationId xmlns:p14="http://schemas.microsoft.com/office/powerpoint/2010/main" val="862594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
            <a:lum/>
          </a:blip>
          <a:srcRect/>
          <a:stretch>
            <a:fillRect t="-34000" b="-34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6229403-2707-432B-B3EC-776E927C6630}"/>
              </a:ext>
            </a:extLst>
          </p:cNvPr>
          <p:cNvSpPr txBox="1">
            <a:spLocks/>
          </p:cNvSpPr>
          <p:nvPr/>
        </p:nvSpPr>
        <p:spPr>
          <a:xfrm>
            <a:off x="381000" y="157496"/>
            <a:ext cx="7717221" cy="8572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4950" b="1" dirty="0">
                <a:solidFill>
                  <a:srgbClr val="FA7100"/>
                </a:solidFill>
                <a:latin typeface="+mn-lt"/>
              </a:rPr>
              <a:t>AICE at SHS</a:t>
            </a:r>
          </a:p>
        </p:txBody>
      </p:sp>
      <p:graphicFrame>
        <p:nvGraphicFramePr>
          <p:cNvPr id="11" name="Text Placeholder 8">
            <a:extLst>
              <a:ext uri="{FF2B5EF4-FFF2-40B4-BE49-F238E27FC236}">
                <a16:creationId xmlns:a16="http://schemas.microsoft.com/office/drawing/2014/main" id="{F92EBEA3-E048-4E5B-913A-1C00F328C7CC}"/>
              </a:ext>
            </a:extLst>
          </p:cNvPr>
          <p:cNvGraphicFramePr/>
          <p:nvPr>
            <p:extLst>
              <p:ext uri="{D42A27DB-BD31-4B8C-83A1-F6EECF244321}">
                <p14:modId xmlns:p14="http://schemas.microsoft.com/office/powerpoint/2010/main" val="2112510630"/>
              </p:ext>
            </p:extLst>
          </p:nvPr>
        </p:nvGraphicFramePr>
        <p:xfrm>
          <a:off x="381000" y="1143000"/>
          <a:ext cx="861060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1729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6D4F62-3EF0-4D50-82BE-E5B36DA3EABD}"/>
              </a:ext>
            </a:extLst>
          </p:cNvPr>
          <p:cNvPicPr>
            <a:picLocks noChangeAspect="1"/>
          </p:cNvPicPr>
          <p:nvPr/>
        </p:nvPicPr>
        <p:blipFill>
          <a:blip r:embed="rId2"/>
          <a:stretch>
            <a:fillRect/>
          </a:stretch>
        </p:blipFill>
        <p:spPr>
          <a:xfrm>
            <a:off x="0" y="37016"/>
            <a:ext cx="9144000" cy="6783968"/>
          </a:xfrm>
          <a:prstGeom prst="rect">
            <a:avLst/>
          </a:prstGeom>
        </p:spPr>
      </p:pic>
    </p:spTree>
    <p:extLst>
      <p:ext uri="{BB962C8B-B14F-4D97-AF65-F5344CB8AC3E}">
        <p14:creationId xmlns:p14="http://schemas.microsoft.com/office/powerpoint/2010/main" val="38037332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pattFill prst="pct5">
          <a:fgClr>
            <a:srgbClr val="F5800B"/>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46" y="411595"/>
            <a:ext cx="8292354" cy="807605"/>
          </a:xfrm>
        </p:spPr>
        <p:txBody>
          <a:bodyPr>
            <a:noAutofit/>
          </a:bodyPr>
          <a:lstStyle/>
          <a:p>
            <a:pPr algn="ctr"/>
            <a:r>
              <a:rPr lang="en-US" sz="3600" b="1" dirty="0">
                <a:solidFill>
                  <a:srgbClr val="FA7100"/>
                </a:solidFill>
                <a:latin typeface="+mn-lt"/>
              </a:rPr>
              <a:t>Pre-AICE Courses for 9</a:t>
            </a:r>
            <a:r>
              <a:rPr lang="en-US" sz="3600" b="1" baseline="30000" dirty="0">
                <a:solidFill>
                  <a:srgbClr val="FA7100"/>
                </a:solidFill>
                <a:latin typeface="+mn-lt"/>
              </a:rPr>
              <a:t>th</a:t>
            </a:r>
            <a:r>
              <a:rPr lang="en-US" sz="3600" b="1" dirty="0">
                <a:solidFill>
                  <a:srgbClr val="FA7100"/>
                </a:solidFill>
                <a:latin typeface="+mn-lt"/>
              </a:rPr>
              <a:t> Graders</a:t>
            </a:r>
          </a:p>
        </p:txBody>
      </p:sp>
      <p:sp>
        <p:nvSpPr>
          <p:cNvPr id="3" name="Content Placeholder 2"/>
          <p:cNvSpPr>
            <a:spLocks noGrp="1"/>
          </p:cNvSpPr>
          <p:nvPr>
            <p:ph type="body" idx="1"/>
          </p:nvPr>
        </p:nvSpPr>
        <p:spPr>
          <a:xfrm>
            <a:off x="594804" y="1371600"/>
            <a:ext cx="7315200" cy="4432508"/>
          </a:xfrm>
        </p:spPr>
        <p:txBody>
          <a:bodyPr>
            <a:normAutofit/>
          </a:bodyPr>
          <a:lstStyle/>
          <a:p>
            <a:pPr>
              <a:buFont typeface="Wingdings" panose="05000000000000000000" pitchFamily="2" charset="2"/>
              <a:buChar char="q"/>
            </a:pPr>
            <a:r>
              <a:rPr lang="en-US" sz="3200" dirty="0"/>
              <a:t>Pre-AICE Biology*</a:t>
            </a:r>
          </a:p>
          <a:p>
            <a:pPr>
              <a:buFont typeface="Wingdings" panose="05000000000000000000" pitchFamily="2" charset="2"/>
              <a:buChar char="q"/>
            </a:pPr>
            <a:r>
              <a:rPr lang="en-US" sz="3200" dirty="0"/>
              <a:t>Pre-AICE English Language*</a:t>
            </a:r>
          </a:p>
          <a:p>
            <a:pPr>
              <a:buFont typeface="Wingdings" panose="05000000000000000000" pitchFamily="2" charset="2"/>
              <a:buChar char="q"/>
            </a:pPr>
            <a:r>
              <a:rPr lang="en-US" sz="3200" dirty="0"/>
              <a:t>Pre-AICE World History*</a:t>
            </a:r>
          </a:p>
          <a:p>
            <a:pPr>
              <a:buFont typeface="Wingdings" panose="05000000000000000000" pitchFamily="2" charset="2"/>
              <a:buChar char="q"/>
            </a:pPr>
            <a:r>
              <a:rPr lang="en-US" sz="3200" dirty="0"/>
              <a:t>Honors Math* </a:t>
            </a:r>
            <a:r>
              <a:rPr lang="en-US" sz="1800" dirty="0"/>
              <a:t>(Algebra 1, Geometry or Algebra 2)</a:t>
            </a:r>
          </a:p>
          <a:p>
            <a:pPr>
              <a:buFont typeface="Wingdings" panose="05000000000000000000" pitchFamily="2" charset="2"/>
              <a:buChar char="q"/>
            </a:pPr>
            <a:r>
              <a:rPr lang="en-US" sz="3200" dirty="0"/>
              <a:t>Remaining 3 classes are electives.  </a:t>
            </a:r>
          </a:p>
          <a:p>
            <a:pPr marL="0" indent="0">
              <a:lnSpc>
                <a:spcPct val="100000"/>
              </a:lnSpc>
              <a:spcBef>
                <a:spcPts val="0"/>
              </a:spcBef>
              <a:buNone/>
            </a:pPr>
            <a:endParaRPr lang="en-US" sz="3200" i="1" dirty="0"/>
          </a:p>
          <a:p>
            <a:pPr marL="0" indent="0">
              <a:lnSpc>
                <a:spcPct val="100000"/>
              </a:lnSpc>
              <a:spcBef>
                <a:spcPts val="0"/>
              </a:spcBef>
              <a:buNone/>
            </a:pPr>
            <a:r>
              <a:rPr lang="en-US" sz="1800" i="1" dirty="0"/>
              <a:t>*We suggest foreign language</a:t>
            </a:r>
            <a:r>
              <a:rPr lang="en-US" sz="2400" i="1" dirty="0"/>
              <a:t>. </a:t>
            </a:r>
            <a:r>
              <a:rPr lang="en-US" sz="1800" i="1" dirty="0"/>
              <a:t>There is also a Pre-AICE PE class that fulfills the HOPE graduation requirement. </a:t>
            </a:r>
            <a:endParaRPr lang="en-US" sz="1800" dirty="0"/>
          </a:p>
          <a:p>
            <a:pPr marL="0" indent="0">
              <a:lnSpc>
                <a:spcPct val="100000"/>
              </a:lnSpc>
              <a:spcBef>
                <a:spcPts val="0"/>
              </a:spcBef>
              <a:buNone/>
            </a:pPr>
            <a:endParaRPr lang="en-US" sz="3200" dirty="0"/>
          </a:p>
        </p:txBody>
      </p:sp>
      <p:pic>
        <p:nvPicPr>
          <p:cNvPr id="1026" name="Picture 2">
            <a:extLst>
              <a:ext uri="{FF2B5EF4-FFF2-40B4-BE49-F238E27FC236}">
                <a16:creationId xmlns:a16="http://schemas.microsoft.com/office/drawing/2014/main" id="{44C4347D-4E8D-44AB-8241-77A1D0550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E1764DE-9ADD-495D-931A-7EE303397474}"/>
              </a:ext>
            </a:extLst>
          </p:cNvPr>
          <p:cNvSpPr/>
          <p:nvPr/>
        </p:nvSpPr>
        <p:spPr>
          <a:xfrm>
            <a:off x="1066800" y="76200"/>
            <a:ext cx="1371600" cy="6705600"/>
          </a:xfrm>
          <a:prstGeom prst="rect">
            <a:avLst/>
          </a:prstGeom>
          <a:noFill/>
          <a:ln w="7620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948417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F261-8085-496E-AC5D-218F275368B4}"/>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35C7ECF5-A976-4EA1-8723-574912F6F86F}"/>
              </a:ext>
            </a:extLst>
          </p:cNvPr>
          <p:cNvSpPr>
            <a:spLocks noGrp="1"/>
          </p:cNvSpPr>
          <p:nvPr>
            <p:ph type="body" idx="1"/>
          </p:nvPr>
        </p:nvSpPr>
        <p:spPr/>
        <p:txBody>
          <a:bodyPr/>
          <a:lstStyle/>
          <a:p>
            <a:endParaRPr lang="en-US" dirty="0"/>
          </a:p>
        </p:txBody>
      </p:sp>
      <p:pic>
        <p:nvPicPr>
          <p:cNvPr id="19" name="Picture 18">
            <a:extLst>
              <a:ext uri="{FF2B5EF4-FFF2-40B4-BE49-F238E27FC236}">
                <a16:creationId xmlns:a16="http://schemas.microsoft.com/office/drawing/2014/main" id="{73483552-337B-49AD-8439-3E895F1C576B}"/>
              </a:ext>
            </a:extLst>
          </p:cNvPr>
          <p:cNvPicPr>
            <a:picLocks noChangeAspect="1"/>
          </p:cNvPicPr>
          <p:nvPr/>
        </p:nvPicPr>
        <p:blipFill>
          <a:blip r:embed="rId3"/>
          <a:stretch>
            <a:fillRect/>
          </a:stretch>
        </p:blipFill>
        <p:spPr>
          <a:xfrm>
            <a:off x="304800" y="76200"/>
            <a:ext cx="8534400" cy="6928465"/>
          </a:xfrm>
          <a:prstGeom prst="rect">
            <a:avLst/>
          </a:prstGeom>
        </p:spPr>
      </p:pic>
    </p:spTree>
    <p:extLst>
      <p:ext uri="{BB962C8B-B14F-4D97-AF65-F5344CB8AC3E}">
        <p14:creationId xmlns:p14="http://schemas.microsoft.com/office/powerpoint/2010/main" val="42524345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BBC3B-6DF6-4A37-88EB-4D4D20EB9BF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5EFF070-FEFD-4803-9296-D889B4005FA1}"/>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0617E89A-F34E-41DB-AEFE-29FA131586B5}"/>
              </a:ext>
            </a:extLst>
          </p:cNvPr>
          <p:cNvPicPr>
            <a:picLocks noChangeAspect="1"/>
          </p:cNvPicPr>
          <p:nvPr/>
        </p:nvPicPr>
        <p:blipFill>
          <a:blip r:embed="rId3"/>
          <a:stretch>
            <a:fillRect/>
          </a:stretch>
        </p:blipFill>
        <p:spPr>
          <a:xfrm>
            <a:off x="276431" y="0"/>
            <a:ext cx="8591137" cy="6858000"/>
          </a:xfrm>
          <a:prstGeom prst="rect">
            <a:avLst/>
          </a:prstGeom>
        </p:spPr>
      </p:pic>
    </p:spTree>
    <p:extLst>
      <p:ext uri="{BB962C8B-B14F-4D97-AF65-F5344CB8AC3E}">
        <p14:creationId xmlns:p14="http://schemas.microsoft.com/office/powerpoint/2010/main" val="293778193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31000">
              <a:srgbClr val="FBD1A7"/>
            </a:gs>
            <a:gs pos="100000">
              <a:srgbClr val="F5800B"/>
            </a:gs>
          </a:gsLst>
          <a:lin ang="5400000" scaled="1"/>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8244" y="2174126"/>
            <a:ext cx="2563994" cy="984215"/>
          </a:xfrm>
        </p:spPr>
        <p:txBody>
          <a:bodyPr vert="horz" lIns="91440" tIns="45720" rIns="91440" bIns="45720" rtlCol="0" anchor="ctr">
            <a:normAutofit/>
          </a:bodyPr>
          <a:lstStyle/>
          <a:p>
            <a:r>
              <a:rPr lang="en-US" sz="4700" b="1" kern="1200" dirty="0">
                <a:solidFill>
                  <a:schemeClr val="tx1"/>
                </a:solidFill>
                <a:latin typeface="+mj-lt"/>
                <a:ea typeface="+mj-ea"/>
                <a:cs typeface="+mj-cs"/>
              </a:rPr>
              <a:t>Agenda</a:t>
            </a:r>
          </a:p>
        </p:txBody>
      </p:sp>
      <p:sp>
        <p:nvSpPr>
          <p:cNvPr id="16"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 Placeholder 2">
            <a:extLst>
              <a:ext uri="{FF2B5EF4-FFF2-40B4-BE49-F238E27FC236}">
                <a16:creationId xmlns:a16="http://schemas.microsoft.com/office/drawing/2014/main" id="{94D1B582-068D-4114-B6AF-4A5AF37C6298}"/>
              </a:ext>
            </a:extLst>
          </p:cNvPr>
          <p:cNvGraphicFramePr/>
          <p:nvPr>
            <p:extLst>
              <p:ext uri="{D42A27DB-BD31-4B8C-83A1-F6EECF244321}">
                <p14:modId xmlns:p14="http://schemas.microsoft.com/office/powerpoint/2010/main" val="2964118092"/>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Sarasota High / Homepage">
            <a:extLst>
              <a:ext uri="{FF2B5EF4-FFF2-40B4-BE49-F238E27FC236}">
                <a16:creationId xmlns:a16="http://schemas.microsoft.com/office/drawing/2014/main" id="{F08DF8DC-A8CC-4C9B-9591-79270B344B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2752" y="103612"/>
            <a:ext cx="1649675" cy="20662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22FA10C-6A8A-4794-BD26-0C36A2998A5D}"/>
              </a:ext>
            </a:extLst>
          </p:cNvPr>
          <p:cNvSpPr/>
          <p:nvPr/>
        </p:nvSpPr>
        <p:spPr>
          <a:xfrm>
            <a:off x="184351" y="3158341"/>
            <a:ext cx="3186791" cy="3970318"/>
          </a:xfrm>
          <a:prstGeom prst="rect">
            <a:avLst/>
          </a:prstGeom>
        </p:spPr>
        <p:txBody>
          <a:bodyPr wrap="square">
            <a:spAutoFit/>
          </a:bodyPr>
          <a:lstStyle/>
          <a:p>
            <a:pPr lvl="0"/>
            <a:r>
              <a:rPr lang="en-US" b="1" dirty="0"/>
              <a:t>Mrs. Anderson</a:t>
            </a:r>
          </a:p>
          <a:p>
            <a:pPr lvl="0"/>
            <a:r>
              <a:rPr lang="en-US" b="1" dirty="0"/>
              <a:t>Assistant Principal – AICE</a:t>
            </a:r>
          </a:p>
          <a:p>
            <a:pPr lvl="0"/>
            <a:endParaRPr lang="en-US" b="1" dirty="0"/>
          </a:p>
          <a:p>
            <a:pPr lvl="0"/>
            <a:r>
              <a:rPr lang="en-US" b="1" dirty="0"/>
              <a:t>Mrs. Albanese</a:t>
            </a:r>
          </a:p>
          <a:p>
            <a:pPr lvl="0"/>
            <a:r>
              <a:rPr lang="en-US" b="1" dirty="0"/>
              <a:t>11</a:t>
            </a:r>
            <a:r>
              <a:rPr lang="en-US" b="1" baseline="30000" dirty="0"/>
              <a:t>th</a:t>
            </a:r>
            <a:r>
              <a:rPr lang="en-US" b="1" dirty="0"/>
              <a:t> and 12</a:t>
            </a:r>
            <a:r>
              <a:rPr lang="en-US" b="1" baseline="30000" dirty="0"/>
              <a:t>th</a:t>
            </a:r>
            <a:r>
              <a:rPr lang="en-US" b="1" dirty="0"/>
              <a:t> grade AICE student counselor</a:t>
            </a:r>
          </a:p>
          <a:p>
            <a:pPr lvl="0"/>
            <a:endParaRPr lang="en-US" b="1" dirty="0"/>
          </a:p>
          <a:p>
            <a:pPr lvl="0"/>
            <a:r>
              <a:rPr lang="en-US" b="1" dirty="0"/>
              <a:t>Mrs. Conti</a:t>
            </a:r>
          </a:p>
          <a:p>
            <a:pPr lvl="0"/>
            <a:r>
              <a:rPr lang="en-US" b="1" dirty="0"/>
              <a:t>9</a:t>
            </a:r>
            <a:r>
              <a:rPr lang="en-US" b="1" baseline="30000" dirty="0"/>
              <a:t>th</a:t>
            </a:r>
            <a:r>
              <a:rPr lang="en-US" b="1" dirty="0"/>
              <a:t> and 10</a:t>
            </a:r>
            <a:r>
              <a:rPr lang="en-US" b="1" baseline="30000" dirty="0"/>
              <a:t>th</a:t>
            </a:r>
            <a:r>
              <a:rPr lang="en-US" b="1" dirty="0"/>
              <a:t> grade AICE student counselor</a:t>
            </a:r>
          </a:p>
          <a:p>
            <a:pPr lvl="0"/>
            <a:endParaRPr lang="en-US" b="1" dirty="0"/>
          </a:p>
          <a:p>
            <a:pPr lvl="0"/>
            <a:r>
              <a:rPr lang="en-US" b="1" dirty="0"/>
              <a:t>Mrs. Renner</a:t>
            </a:r>
          </a:p>
          <a:p>
            <a:pPr lvl="0"/>
            <a:r>
              <a:rPr lang="en-US" b="1" dirty="0"/>
              <a:t>AICE Administrative Assistant</a:t>
            </a:r>
          </a:p>
          <a:p>
            <a:pPr lvl="0"/>
            <a:endParaRPr lang="en-US" dirty="0"/>
          </a:p>
        </p:txBody>
      </p:sp>
    </p:spTree>
    <p:extLst>
      <p:ext uri="{BB962C8B-B14F-4D97-AF65-F5344CB8AC3E}">
        <p14:creationId xmlns:p14="http://schemas.microsoft.com/office/powerpoint/2010/main" val="328702478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AE51BDD-B459-4AD2-8936-576954C45FDD}"/>
              </a:ext>
            </a:extLst>
          </p:cNvPr>
          <p:cNvPicPr>
            <a:picLocks noChangeAspect="1"/>
          </p:cNvPicPr>
          <p:nvPr/>
        </p:nvPicPr>
        <p:blipFill>
          <a:blip r:embed="rId2"/>
          <a:stretch>
            <a:fillRect/>
          </a:stretch>
        </p:blipFill>
        <p:spPr>
          <a:xfrm>
            <a:off x="0" y="4570560"/>
            <a:ext cx="9141714" cy="4172532"/>
          </a:xfrm>
          <a:prstGeom prst="rect">
            <a:avLst/>
          </a:prstGeom>
        </p:spPr>
      </p:pic>
      <p:pic>
        <p:nvPicPr>
          <p:cNvPr id="9" name="Picture 8">
            <a:extLst>
              <a:ext uri="{FF2B5EF4-FFF2-40B4-BE49-F238E27FC236}">
                <a16:creationId xmlns:a16="http://schemas.microsoft.com/office/drawing/2014/main" id="{CE3EF495-1DF2-48EB-9F6A-F2F52E096FB9}"/>
              </a:ext>
            </a:extLst>
          </p:cNvPr>
          <p:cNvPicPr>
            <a:picLocks noChangeAspect="1"/>
          </p:cNvPicPr>
          <p:nvPr/>
        </p:nvPicPr>
        <p:blipFill>
          <a:blip r:embed="rId2"/>
          <a:stretch>
            <a:fillRect/>
          </a:stretch>
        </p:blipFill>
        <p:spPr>
          <a:xfrm>
            <a:off x="661442" y="1342734"/>
            <a:ext cx="7821116" cy="4172532"/>
          </a:xfrm>
          <a:prstGeom prst="rect">
            <a:avLst/>
          </a:prstGeom>
        </p:spPr>
      </p:pic>
      <p:pic>
        <p:nvPicPr>
          <p:cNvPr id="6" name="Picture 5">
            <a:extLst>
              <a:ext uri="{FF2B5EF4-FFF2-40B4-BE49-F238E27FC236}">
                <a16:creationId xmlns:a16="http://schemas.microsoft.com/office/drawing/2014/main" id="{D69EE5BF-D24C-4727-B014-F2967EFB069E}"/>
              </a:ext>
            </a:extLst>
          </p:cNvPr>
          <p:cNvPicPr>
            <a:picLocks noChangeAspect="1"/>
          </p:cNvPicPr>
          <p:nvPr/>
        </p:nvPicPr>
        <p:blipFill>
          <a:blip r:embed="rId3"/>
          <a:stretch>
            <a:fillRect/>
          </a:stretch>
        </p:blipFill>
        <p:spPr>
          <a:xfrm>
            <a:off x="0" y="-69037"/>
            <a:ext cx="9144000" cy="5479237"/>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Rounded Corners 7">
            <a:extLst>
              <a:ext uri="{FF2B5EF4-FFF2-40B4-BE49-F238E27FC236}">
                <a16:creationId xmlns:a16="http://schemas.microsoft.com/office/drawing/2014/main" id="{833E979F-39A7-4F93-8402-E71FD3EF117A}"/>
              </a:ext>
            </a:extLst>
          </p:cNvPr>
          <p:cNvSpPr/>
          <p:nvPr/>
        </p:nvSpPr>
        <p:spPr>
          <a:xfrm>
            <a:off x="128427" y="1964675"/>
            <a:ext cx="4443573" cy="762000"/>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rPr>
              <a:t>Can I do both AICE and </a:t>
            </a:r>
            <a:r>
              <a:rPr lang="en-US" sz="2800" dirty="0" err="1">
                <a:solidFill>
                  <a:sysClr val="windowText" lastClr="000000"/>
                </a:solidFill>
              </a:rPr>
              <a:t>MaST</a:t>
            </a:r>
            <a:r>
              <a:rPr lang="en-US" sz="2800" dirty="0">
                <a:solidFill>
                  <a:sysClr val="windowText" lastClr="000000"/>
                </a:solidFill>
              </a:rPr>
              <a:t> at the same time?</a:t>
            </a:r>
          </a:p>
        </p:txBody>
      </p:sp>
      <p:sp>
        <p:nvSpPr>
          <p:cNvPr id="12" name="Rectangle: Rounded Corners 11">
            <a:extLst>
              <a:ext uri="{FF2B5EF4-FFF2-40B4-BE49-F238E27FC236}">
                <a16:creationId xmlns:a16="http://schemas.microsoft.com/office/drawing/2014/main" id="{DB9DBD79-399F-4E44-8C46-48248FA64AF4}"/>
              </a:ext>
            </a:extLst>
          </p:cNvPr>
          <p:cNvSpPr/>
          <p:nvPr/>
        </p:nvSpPr>
        <p:spPr>
          <a:xfrm>
            <a:off x="4887074" y="2205155"/>
            <a:ext cx="4114799" cy="762000"/>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rPr>
              <a:t>Can I do sports while taking AICE classes?</a:t>
            </a:r>
          </a:p>
        </p:txBody>
      </p:sp>
      <p:pic>
        <p:nvPicPr>
          <p:cNvPr id="21" name="Picture 20">
            <a:extLst>
              <a:ext uri="{FF2B5EF4-FFF2-40B4-BE49-F238E27FC236}">
                <a16:creationId xmlns:a16="http://schemas.microsoft.com/office/drawing/2014/main" id="{79D91D83-B538-467E-8998-AB96B5D210B2}"/>
              </a:ext>
            </a:extLst>
          </p:cNvPr>
          <p:cNvPicPr>
            <a:picLocks noChangeAspect="1"/>
          </p:cNvPicPr>
          <p:nvPr/>
        </p:nvPicPr>
        <p:blipFill>
          <a:blip r:embed="rId4"/>
          <a:stretch>
            <a:fillRect/>
          </a:stretch>
        </p:blipFill>
        <p:spPr>
          <a:xfrm>
            <a:off x="4989868" y="3080105"/>
            <a:ext cx="3713299" cy="2939695"/>
          </a:xfrm>
          <a:prstGeom prst="rect">
            <a:avLst/>
          </a:prstGeom>
        </p:spPr>
      </p:pic>
      <p:sp>
        <p:nvSpPr>
          <p:cNvPr id="22" name="Rectangle: Rounded Corners 21">
            <a:extLst>
              <a:ext uri="{FF2B5EF4-FFF2-40B4-BE49-F238E27FC236}">
                <a16:creationId xmlns:a16="http://schemas.microsoft.com/office/drawing/2014/main" id="{787D41A2-CCDC-49C4-AC53-6DCBB447753D}"/>
              </a:ext>
            </a:extLst>
          </p:cNvPr>
          <p:cNvSpPr/>
          <p:nvPr/>
        </p:nvSpPr>
        <p:spPr>
          <a:xfrm>
            <a:off x="128426" y="2921010"/>
            <a:ext cx="4004589" cy="1493774"/>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rPr>
              <a:t>What if I don’t pass the AICE exam at the end of the year?</a:t>
            </a:r>
          </a:p>
        </p:txBody>
      </p:sp>
      <p:sp>
        <p:nvSpPr>
          <p:cNvPr id="23" name="Rectangle: Rounded Corners 22">
            <a:extLst>
              <a:ext uri="{FF2B5EF4-FFF2-40B4-BE49-F238E27FC236}">
                <a16:creationId xmlns:a16="http://schemas.microsoft.com/office/drawing/2014/main" id="{3589241E-0036-453E-BA33-5D312E93CD09}"/>
              </a:ext>
            </a:extLst>
          </p:cNvPr>
          <p:cNvSpPr/>
          <p:nvPr/>
        </p:nvSpPr>
        <p:spPr>
          <a:xfrm>
            <a:off x="5191873" y="3498892"/>
            <a:ext cx="3581400" cy="1341111"/>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rPr>
              <a:t>Will I have hours of homework each night?</a:t>
            </a:r>
          </a:p>
        </p:txBody>
      </p:sp>
      <p:sp>
        <p:nvSpPr>
          <p:cNvPr id="24" name="Rectangle: Rounded Corners 23">
            <a:extLst>
              <a:ext uri="{FF2B5EF4-FFF2-40B4-BE49-F238E27FC236}">
                <a16:creationId xmlns:a16="http://schemas.microsoft.com/office/drawing/2014/main" id="{574DCAE3-5E22-45E4-A399-8674F040FC18}"/>
              </a:ext>
            </a:extLst>
          </p:cNvPr>
          <p:cNvSpPr/>
          <p:nvPr/>
        </p:nvSpPr>
        <p:spPr>
          <a:xfrm>
            <a:off x="160106" y="4609119"/>
            <a:ext cx="3713299" cy="1410681"/>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rPr>
              <a:t>Will I have classes with only other AICE students?</a:t>
            </a:r>
          </a:p>
        </p:txBody>
      </p:sp>
      <p:sp>
        <p:nvSpPr>
          <p:cNvPr id="25" name="Rectangle: Rounded Corners 24">
            <a:extLst>
              <a:ext uri="{FF2B5EF4-FFF2-40B4-BE49-F238E27FC236}">
                <a16:creationId xmlns:a16="http://schemas.microsoft.com/office/drawing/2014/main" id="{42594791-6E17-4792-827B-14528ED872EE}"/>
              </a:ext>
            </a:extLst>
          </p:cNvPr>
          <p:cNvSpPr/>
          <p:nvPr/>
        </p:nvSpPr>
        <p:spPr>
          <a:xfrm>
            <a:off x="4963273" y="5206065"/>
            <a:ext cx="4038600" cy="1341111"/>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rPr>
              <a:t>What is the difference between magnet and school choice?</a:t>
            </a:r>
          </a:p>
        </p:txBody>
      </p:sp>
    </p:spTree>
    <p:extLst>
      <p:ext uri="{BB962C8B-B14F-4D97-AF65-F5344CB8AC3E}">
        <p14:creationId xmlns:p14="http://schemas.microsoft.com/office/powerpoint/2010/main" val="38290328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ppt_x"/>
                                          </p:val>
                                        </p:tav>
                                        <p:tav tm="100000">
                                          <p:val>
                                            <p:strVal val="#ppt_x"/>
                                          </p:val>
                                        </p:tav>
                                      </p:tavLst>
                                    </p:anim>
                                    <p:anim calcmode="lin" valueType="num">
                                      <p:cBhvr additive="base">
                                        <p:cTn id="4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ppt_x"/>
                                          </p:val>
                                        </p:tav>
                                        <p:tav tm="100000">
                                          <p:val>
                                            <p:strVal val="#ppt_x"/>
                                          </p:val>
                                        </p:tav>
                                      </p:tavLst>
                                    </p:anim>
                                    <p:anim calcmode="lin" valueType="num">
                                      <p:cBhvr additive="base">
                                        <p:cTn id="4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22" grpId="0" animBg="1"/>
      <p:bldP spid="23" grpId="0" animBg="1"/>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6359033-187F-4541-9376-881BB523B924}"/>
              </a:ext>
            </a:extLst>
          </p:cNvPr>
          <p:cNvPicPr>
            <a:picLocks noChangeAspect="1"/>
          </p:cNvPicPr>
          <p:nvPr/>
        </p:nvPicPr>
        <p:blipFill>
          <a:blip r:embed="rId3"/>
          <a:stretch>
            <a:fillRect/>
          </a:stretch>
        </p:blipFill>
        <p:spPr>
          <a:xfrm>
            <a:off x="1298941" y="-14762"/>
            <a:ext cx="6781800" cy="7101362"/>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226415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92ABC-9858-419A-BD6D-25ED9C2C69A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2DA04E1-C6C9-4BC1-91BB-37BA0F10B4C9}"/>
              </a:ext>
            </a:extLst>
          </p:cNvPr>
          <p:cNvSpPr>
            <a:spLocks noGrp="1"/>
          </p:cNvSpPr>
          <p:nvPr>
            <p:ph type="body" idx="1"/>
          </p:nvPr>
        </p:nvSpPr>
        <p:spPr/>
        <p:txBody>
          <a:bodyPr/>
          <a:lstStyle/>
          <a:p>
            <a:endParaRPr lang="en-US"/>
          </a:p>
        </p:txBody>
      </p:sp>
      <p:pic>
        <p:nvPicPr>
          <p:cNvPr id="8" name="Picture 7">
            <a:extLst>
              <a:ext uri="{FF2B5EF4-FFF2-40B4-BE49-F238E27FC236}">
                <a16:creationId xmlns:a16="http://schemas.microsoft.com/office/drawing/2014/main" id="{0B3D9353-92D5-43C4-8BBD-AEAB1751F4F2}"/>
              </a:ext>
            </a:extLst>
          </p:cNvPr>
          <p:cNvPicPr>
            <a:picLocks noChangeAspect="1"/>
          </p:cNvPicPr>
          <p:nvPr/>
        </p:nvPicPr>
        <p:blipFill>
          <a:blip r:embed="rId2"/>
          <a:stretch>
            <a:fillRect/>
          </a:stretch>
        </p:blipFill>
        <p:spPr>
          <a:xfrm>
            <a:off x="0" y="11361"/>
            <a:ext cx="9144000" cy="6835277"/>
          </a:xfrm>
          <a:prstGeom prst="rect">
            <a:avLst/>
          </a:prstGeom>
        </p:spPr>
      </p:pic>
      <p:pic>
        <p:nvPicPr>
          <p:cNvPr id="9" name="Picture 8">
            <a:extLst>
              <a:ext uri="{FF2B5EF4-FFF2-40B4-BE49-F238E27FC236}">
                <a16:creationId xmlns:a16="http://schemas.microsoft.com/office/drawing/2014/main" id="{E8134822-4906-4E30-BDD9-ABFE1DC58CBE}"/>
              </a:ext>
            </a:extLst>
          </p:cNvPr>
          <p:cNvPicPr/>
          <p:nvPr/>
        </p:nvPicPr>
        <p:blipFill>
          <a:blip r:embed="rId3"/>
          <a:stretch>
            <a:fillRect/>
          </a:stretch>
        </p:blipFill>
        <p:spPr>
          <a:xfrm>
            <a:off x="6924675" y="1825625"/>
            <a:ext cx="1590675" cy="1450975"/>
          </a:xfrm>
          <a:prstGeom prst="rect">
            <a:avLst/>
          </a:prstGeom>
        </p:spPr>
      </p:pic>
    </p:spTree>
    <p:extLst>
      <p:ext uri="{BB962C8B-B14F-4D97-AF65-F5344CB8AC3E}">
        <p14:creationId xmlns:p14="http://schemas.microsoft.com/office/powerpoint/2010/main" val="77902987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823560-CC73-40B7-99DE-3FF413B79399}"/>
              </a:ext>
            </a:extLst>
          </p:cNvPr>
          <p:cNvPicPr>
            <a:picLocks noChangeAspect="1"/>
          </p:cNvPicPr>
          <p:nvPr/>
        </p:nvPicPr>
        <p:blipFill>
          <a:blip r:embed="rId3"/>
          <a:stretch>
            <a:fillRect/>
          </a:stretch>
        </p:blipFill>
        <p:spPr>
          <a:xfrm>
            <a:off x="0" y="-10160"/>
            <a:ext cx="6477000" cy="2765507"/>
          </a:xfrm>
          <a:prstGeom prst="rect">
            <a:avLst/>
          </a:prstGeom>
        </p:spPr>
      </p:pic>
      <p:sp>
        <p:nvSpPr>
          <p:cNvPr id="3" name="Text Placeholder 2">
            <a:extLst>
              <a:ext uri="{FF2B5EF4-FFF2-40B4-BE49-F238E27FC236}">
                <a16:creationId xmlns:a16="http://schemas.microsoft.com/office/drawing/2014/main" id="{B2FA13E2-2998-49A6-9E65-D72C55880BE1}"/>
              </a:ext>
            </a:extLst>
          </p:cNvPr>
          <p:cNvSpPr>
            <a:spLocks noGrp="1"/>
          </p:cNvSpPr>
          <p:nvPr>
            <p:ph type="body" idx="1"/>
          </p:nvPr>
        </p:nvSpPr>
        <p:spPr>
          <a:xfrm>
            <a:off x="843643" y="2174240"/>
            <a:ext cx="5785757" cy="4942421"/>
          </a:xfrm>
        </p:spPr>
        <p:txBody>
          <a:bodyPr vert="horz" lIns="91440" tIns="45720" rIns="91440" bIns="45720" rtlCol="0">
            <a:normAutofit lnSpcReduction="10000"/>
          </a:bodyPr>
          <a:lstStyle/>
          <a:p>
            <a:r>
              <a:rPr lang="en-US" sz="2000" dirty="0"/>
              <a:t>If your child gets into School Choice </a:t>
            </a:r>
            <a:r>
              <a:rPr lang="en-US" sz="2000" b="1" u="sng" dirty="0"/>
              <a:t>AND</a:t>
            </a:r>
            <a:r>
              <a:rPr lang="en-US" sz="2000" dirty="0"/>
              <a:t> AICE/</a:t>
            </a:r>
            <a:r>
              <a:rPr lang="en-US" sz="2000" dirty="0" err="1"/>
              <a:t>MaST</a:t>
            </a:r>
            <a:r>
              <a:rPr lang="en-US" sz="2000" dirty="0"/>
              <a:t>, you must notify the School Choice office that you decline the school choice option so they take you off their list (by April).</a:t>
            </a:r>
          </a:p>
          <a:p>
            <a:r>
              <a:rPr lang="en-US" sz="2000" b="1" u="sng" dirty="0"/>
              <a:t>Reassignment Form</a:t>
            </a:r>
            <a:r>
              <a:rPr lang="en-US" sz="2000" dirty="0"/>
              <a:t>: If you are not districted to SHS, a Reassignment Form must be submitted through the district website AFTER your child has been accepted in a magnet program or school choice. (Parent/Student Tab </a:t>
            </a:r>
            <a:r>
              <a:rPr lang="en-US" sz="2000" dirty="0">
                <a:sym typeface="Wingdings" panose="05000000000000000000" pitchFamily="2" charset="2"/>
              </a:rPr>
              <a:t> Reassignment link)</a:t>
            </a:r>
            <a:endParaRPr lang="en-US" sz="2000" dirty="0"/>
          </a:p>
          <a:p>
            <a:r>
              <a:rPr lang="en-US" sz="2000" b="1" u="sng" dirty="0"/>
              <a:t>New Enrollment (Registration) Application</a:t>
            </a:r>
            <a:r>
              <a:rPr lang="en-US" sz="2000" u="sng" dirty="0"/>
              <a:t>: </a:t>
            </a:r>
            <a:r>
              <a:rPr lang="en-US" sz="2000" dirty="0"/>
              <a:t>If you are new to a Sarasota County Public school, you must fill out a New Enrollment Application.</a:t>
            </a:r>
          </a:p>
          <a:p>
            <a:r>
              <a:rPr lang="en-US" sz="2000" b="1" u="sng" dirty="0"/>
              <a:t>Re-registration</a:t>
            </a:r>
            <a:r>
              <a:rPr lang="en-US" sz="2000" dirty="0"/>
              <a:t> – all students who attended a Sarasota County School the previous year</a:t>
            </a:r>
            <a:endParaRPr lang="en-US" sz="2000" b="1" u="sng" dirty="0"/>
          </a:p>
          <a:p>
            <a:r>
              <a:rPr lang="en-US" sz="2000" b="1" u="sng" dirty="0">
                <a:solidFill>
                  <a:srgbClr val="FF0000"/>
                </a:solidFill>
              </a:rPr>
              <a:t>Jennifer Mikulski</a:t>
            </a:r>
            <a:r>
              <a:rPr lang="en-US" sz="2000" b="1" i="1" u="sng" dirty="0">
                <a:solidFill>
                  <a:srgbClr val="FF0000"/>
                </a:solidFill>
              </a:rPr>
              <a:t> </a:t>
            </a:r>
            <a:r>
              <a:rPr lang="en-US" sz="2000" b="1" u="sng" dirty="0">
                <a:solidFill>
                  <a:srgbClr val="FF0000"/>
                </a:solidFill>
              </a:rPr>
              <a:t>@ SHS</a:t>
            </a:r>
            <a:r>
              <a:rPr lang="en-US" sz="2000" b="1" dirty="0">
                <a:solidFill>
                  <a:srgbClr val="FF0000"/>
                </a:solidFill>
              </a:rPr>
              <a:t> </a:t>
            </a:r>
            <a:r>
              <a:rPr lang="en-US" sz="2000" dirty="0">
                <a:solidFill>
                  <a:srgbClr val="FF0000"/>
                </a:solidFill>
              </a:rPr>
              <a:t>handles all new incoming students to SHS</a:t>
            </a:r>
            <a:endParaRPr lang="en-US" sz="2000" b="1" u="sng" dirty="0">
              <a:solidFill>
                <a:srgbClr val="FF0000"/>
              </a:solidFill>
            </a:endParaRPr>
          </a:p>
        </p:txBody>
      </p:sp>
      <p:pic>
        <p:nvPicPr>
          <p:cNvPr id="7" name="Picture 6">
            <a:extLst>
              <a:ext uri="{FF2B5EF4-FFF2-40B4-BE49-F238E27FC236}">
                <a16:creationId xmlns:a16="http://schemas.microsoft.com/office/drawing/2014/main" id="{F862B831-1B67-482D-AE2B-58AB3581A37B}"/>
              </a:ext>
            </a:extLst>
          </p:cNvPr>
          <p:cNvPicPr>
            <a:picLocks noChangeAspect="1"/>
          </p:cNvPicPr>
          <p:nvPr/>
        </p:nvPicPr>
        <p:blipFill>
          <a:blip r:embed="rId4"/>
          <a:stretch>
            <a:fillRect/>
          </a:stretch>
        </p:blipFill>
        <p:spPr>
          <a:xfrm>
            <a:off x="6509327" y="0"/>
            <a:ext cx="1614539" cy="1822123"/>
          </a:xfrm>
          <a:prstGeom prst="rect">
            <a:avLst/>
          </a:prstGeom>
        </p:spPr>
      </p:pic>
      <p:pic>
        <p:nvPicPr>
          <p:cNvPr id="6" name="Picture 5">
            <a:extLst>
              <a:ext uri="{FF2B5EF4-FFF2-40B4-BE49-F238E27FC236}">
                <a16:creationId xmlns:a16="http://schemas.microsoft.com/office/drawing/2014/main" id="{B7874ED0-B6F2-4AEC-9DFA-258A951BEAEB}"/>
              </a:ext>
            </a:extLst>
          </p:cNvPr>
          <p:cNvPicPr>
            <a:picLocks noChangeAspect="1"/>
          </p:cNvPicPr>
          <p:nvPr/>
        </p:nvPicPr>
        <p:blipFill>
          <a:blip r:embed="rId5"/>
          <a:stretch>
            <a:fillRect/>
          </a:stretch>
        </p:blipFill>
        <p:spPr>
          <a:xfrm>
            <a:off x="6477000" y="2177172"/>
            <a:ext cx="2281848" cy="4325779"/>
          </a:xfrm>
          <a:prstGeom prst="rect">
            <a:avLst/>
          </a:prstGeom>
        </p:spPr>
      </p:pic>
    </p:spTree>
    <p:extLst>
      <p:ext uri="{BB962C8B-B14F-4D97-AF65-F5344CB8AC3E}">
        <p14:creationId xmlns:p14="http://schemas.microsoft.com/office/powerpoint/2010/main" val="131142352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EBD04BA-12AC-459C-96DF-8E79B989F921}"/>
              </a:ext>
            </a:extLst>
          </p:cNvPr>
          <p:cNvPicPr>
            <a:picLocks noChangeAspect="1"/>
          </p:cNvPicPr>
          <p:nvPr/>
        </p:nvPicPr>
        <p:blipFill>
          <a:blip r:embed="rId2"/>
          <a:stretch>
            <a:fillRect/>
          </a:stretch>
        </p:blipFill>
        <p:spPr>
          <a:xfrm>
            <a:off x="29966" y="0"/>
            <a:ext cx="9204122" cy="6629400"/>
          </a:xfrm>
          <a:prstGeom prst="rect">
            <a:avLst/>
          </a:prstGeom>
        </p:spPr>
      </p:pic>
      <p:sp>
        <p:nvSpPr>
          <p:cNvPr id="2" name="Rectangle 1">
            <a:extLst>
              <a:ext uri="{FF2B5EF4-FFF2-40B4-BE49-F238E27FC236}">
                <a16:creationId xmlns:a16="http://schemas.microsoft.com/office/drawing/2014/main" id="{CE922765-D558-45A8-BBE5-50DFED87B1F8}"/>
              </a:ext>
            </a:extLst>
          </p:cNvPr>
          <p:cNvSpPr/>
          <p:nvPr/>
        </p:nvSpPr>
        <p:spPr>
          <a:xfrm>
            <a:off x="6019800" y="1295400"/>
            <a:ext cx="1371600" cy="5105400"/>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322368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pct5">
          <a:fgClr>
            <a:srgbClr val="F5800B"/>
          </a:fgClr>
          <a:bgClr>
            <a:schemeClr val="bg1"/>
          </a:bgClr>
        </a:pattFill>
        <a:effectLst/>
      </p:bgPr>
    </p:bg>
    <p:spTree>
      <p:nvGrpSpPr>
        <p:cNvPr id="1" name=""/>
        <p:cNvGrpSpPr/>
        <p:nvPr/>
      </p:nvGrpSpPr>
      <p:grpSpPr>
        <a:xfrm>
          <a:off x="0" y="0"/>
          <a:ext cx="0" cy="0"/>
          <a:chOff x="0" y="0"/>
          <a:chExt cx="0" cy="0"/>
        </a:xfrm>
      </p:grpSpPr>
      <p:sp useBgFill="1">
        <p:nvSpPr>
          <p:cNvPr id="101"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sp>
        <p:nvSpPr>
          <p:cNvPr id="102"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sp>
        <p:nvSpPr>
          <p:cNvPr id="103"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285750" indent="-285750" algn="ctr">
              <a:buFont typeface="Arial" panose="020B0604020202020204" pitchFamily="34" charset="0"/>
              <a:buChar char="•"/>
            </a:pPr>
            <a:endParaRPr lang="en-US" dirty="0"/>
          </a:p>
        </p:txBody>
      </p:sp>
      <p:sp>
        <p:nvSpPr>
          <p:cNvPr id="104" name="Text Placeholder 2">
            <a:extLst>
              <a:ext uri="{FF2B5EF4-FFF2-40B4-BE49-F238E27FC236}">
                <a16:creationId xmlns:a16="http://schemas.microsoft.com/office/drawing/2014/main" id="{92FF0015-70F4-42DA-850E-288720E7EA0B}"/>
              </a:ext>
            </a:extLst>
          </p:cNvPr>
          <p:cNvSpPr>
            <a:spLocks noGrp="1"/>
          </p:cNvSpPr>
          <p:nvPr>
            <p:ph type="body" idx="1"/>
          </p:nvPr>
        </p:nvSpPr>
        <p:spPr>
          <a:xfrm>
            <a:off x="3125454" y="228600"/>
            <a:ext cx="5866146" cy="6310312"/>
          </a:xfrm>
        </p:spPr>
        <p:txBody>
          <a:bodyPr vert="horz" lIns="91440" tIns="45720" rIns="91440" bIns="45720" rtlCol="0" anchor="ctr">
            <a:normAutofit fontScale="92500"/>
          </a:bodyPr>
          <a:lstStyle/>
          <a:p>
            <a:r>
              <a:rPr lang="en-US" sz="2400" dirty="0"/>
              <a:t>February</a:t>
            </a:r>
          </a:p>
          <a:p>
            <a:pPr lvl="1"/>
            <a:r>
              <a:rPr lang="en-US" dirty="0">
                <a:highlight>
                  <a:srgbClr val="FFFF00"/>
                </a:highlight>
              </a:rPr>
              <a:t>Feb. 1 – School Choice applications open</a:t>
            </a:r>
          </a:p>
          <a:p>
            <a:pPr lvl="1"/>
            <a:r>
              <a:rPr lang="en-US" dirty="0">
                <a:highlight>
                  <a:srgbClr val="FFFF00"/>
                </a:highlight>
              </a:rPr>
              <a:t>Feb 28 – School Choice applications close</a:t>
            </a:r>
          </a:p>
          <a:p>
            <a:r>
              <a:rPr lang="en-US" sz="2400" dirty="0"/>
              <a:t>March</a:t>
            </a:r>
          </a:p>
          <a:p>
            <a:pPr lvl="1"/>
            <a:r>
              <a:rPr lang="en-US" dirty="0">
                <a:highlight>
                  <a:srgbClr val="FFFF00"/>
                </a:highlight>
              </a:rPr>
              <a:t>March 1 – Reassignment Forms available</a:t>
            </a:r>
          </a:p>
          <a:p>
            <a:pPr lvl="1"/>
            <a:r>
              <a:rPr lang="en-US" dirty="0"/>
              <a:t>March 3 – AICE Applications due</a:t>
            </a:r>
          </a:p>
          <a:p>
            <a:pPr lvl="1"/>
            <a:r>
              <a:rPr lang="en-US" dirty="0"/>
              <a:t>March 24 – student must notify SHS AICE of acceptance or declining spot</a:t>
            </a:r>
          </a:p>
          <a:p>
            <a:r>
              <a:rPr lang="en-US" sz="2400" dirty="0"/>
              <a:t>April </a:t>
            </a:r>
          </a:p>
          <a:p>
            <a:pPr lvl="1"/>
            <a:r>
              <a:rPr lang="en-US" dirty="0">
                <a:highlight>
                  <a:srgbClr val="FFFF00"/>
                </a:highlight>
              </a:rPr>
              <a:t>April 11</a:t>
            </a:r>
            <a:r>
              <a:rPr lang="en-US" baseline="30000" dirty="0">
                <a:highlight>
                  <a:srgbClr val="FFFF00"/>
                </a:highlight>
              </a:rPr>
              <a:t>th</a:t>
            </a:r>
            <a:r>
              <a:rPr lang="en-US" dirty="0">
                <a:highlight>
                  <a:srgbClr val="FFFF00"/>
                </a:highlight>
              </a:rPr>
              <a:t> – School Choice notifications go out</a:t>
            </a:r>
          </a:p>
          <a:p>
            <a:pPr lvl="1"/>
            <a:r>
              <a:rPr lang="en-US" dirty="0">
                <a:highlight>
                  <a:srgbClr val="FFFF00"/>
                </a:highlight>
              </a:rPr>
              <a:t>April 18</a:t>
            </a:r>
            <a:r>
              <a:rPr lang="en-US" baseline="30000" dirty="0">
                <a:highlight>
                  <a:srgbClr val="FFFF00"/>
                </a:highlight>
              </a:rPr>
              <a:t>th</a:t>
            </a:r>
            <a:r>
              <a:rPr lang="en-US" dirty="0">
                <a:highlight>
                  <a:srgbClr val="FFFF00"/>
                </a:highlight>
              </a:rPr>
              <a:t> – Deadline to accept school choice</a:t>
            </a:r>
          </a:p>
          <a:p>
            <a:r>
              <a:rPr lang="en-US" sz="2400" dirty="0"/>
              <a:t>May </a:t>
            </a:r>
          </a:p>
          <a:p>
            <a:pPr lvl="1"/>
            <a:r>
              <a:rPr lang="en-US" dirty="0">
                <a:highlight>
                  <a:srgbClr val="FFFF00"/>
                </a:highlight>
              </a:rPr>
              <a:t>May 27</a:t>
            </a:r>
            <a:r>
              <a:rPr lang="en-US" baseline="30000" dirty="0">
                <a:highlight>
                  <a:srgbClr val="FFFF00"/>
                </a:highlight>
              </a:rPr>
              <a:t>th</a:t>
            </a:r>
            <a:r>
              <a:rPr lang="en-US" dirty="0">
                <a:highlight>
                  <a:srgbClr val="FFFF00"/>
                </a:highlight>
              </a:rPr>
              <a:t> – Reassignment Forms MUST be submitted</a:t>
            </a:r>
          </a:p>
          <a:p>
            <a:pPr lvl="1"/>
            <a:endParaRPr lang="en-US" dirty="0"/>
          </a:p>
        </p:txBody>
      </p:sp>
      <p:sp>
        <p:nvSpPr>
          <p:cNvPr id="3" name="Rectangle 2">
            <a:extLst>
              <a:ext uri="{FF2B5EF4-FFF2-40B4-BE49-F238E27FC236}">
                <a16:creationId xmlns:a16="http://schemas.microsoft.com/office/drawing/2014/main" id="{A2453F98-9ADB-4EB0-B6AB-2C0608D6D8B2}"/>
              </a:ext>
            </a:extLst>
          </p:cNvPr>
          <p:cNvSpPr/>
          <p:nvPr/>
        </p:nvSpPr>
        <p:spPr>
          <a:xfrm>
            <a:off x="0" y="0"/>
            <a:ext cx="16764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D09960B-E070-44F6-B4E3-D7AF02F11056}"/>
              </a:ext>
            </a:extLst>
          </p:cNvPr>
          <p:cNvSpPr/>
          <p:nvPr/>
        </p:nvSpPr>
        <p:spPr>
          <a:xfrm>
            <a:off x="-1752600" y="-381000"/>
            <a:ext cx="4878054" cy="769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5CFFE4-8F52-40F9-A93B-78ABA841787E}"/>
              </a:ext>
            </a:extLst>
          </p:cNvPr>
          <p:cNvSpPr>
            <a:spLocks noGrp="1"/>
          </p:cNvSpPr>
          <p:nvPr>
            <p:ph type="title"/>
          </p:nvPr>
        </p:nvSpPr>
        <p:spPr>
          <a:xfrm>
            <a:off x="244510" y="852056"/>
            <a:ext cx="2763025" cy="4461163"/>
          </a:xfrm>
        </p:spPr>
        <p:txBody>
          <a:bodyPr vert="horz" lIns="91440" tIns="45720" rIns="91440" bIns="45720" rtlCol="0" anchor="ctr">
            <a:normAutofit/>
          </a:bodyPr>
          <a:lstStyle/>
          <a:p>
            <a:r>
              <a:rPr lang="en-US" sz="4800" b="1" kern="1200" dirty="0">
                <a:solidFill>
                  <a:srgbClr val="FFFFFF"/>
                </a:solidFill>
                <a:latin typeface="+mj-lt"/>
                <a:ea typeface="+mj-ea"/>
                <a:cs typeface="+mj-cs"/>
              </a:rPr>
              <a:t>Important Dates</a:t>
            </a:r>
          </a:p>
        </p:txBody>
      </p:sp>
    </p:spTree>
    <p:extLst>
      <p:ext uri="{BB962C8B-B14F-4D97-AF65-F5344CB8AC3E}">
        <p14:creationId xmlns:p14="http://schemas.microsoft.com/office/powerpoint/2010/main" val="427696337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Schoolbook" panose="02040604050505020304" pitchFamily="18" charset="0"/>
            </a:endParaRPr>
          </a:p>
        </p:txBody>
      </p:sp>
      <p:pic>
        <p:nvPicPr>
          <p:cNvPr id="6" name="Picture Placeholder 5" descr="A picture containing grass, sky, outdoor, building&#10;&#10;Description automatically generated">
            <a:extLst>
              <a:ext uri="{FF2B5EF4-FFF2-40B4-BE49-F238E27FC236}">
                <a16:creationId xmlns:a16="http://schemas.microsoft.com/office/drawing/2014/main" id="{864F7A5F-E48C-44F6-9EB1-9626B7B6AC9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673" r="-1" b="-1"/>
          <a:stretch/>
        </p:blipFill>
        <p:spPr>
          <a:xfrm>
            <a:off x="240030" y="320040"/>
            <a:ext cx="8661654" cy="4303462"/>
          </a:xfrm>
          <a:prstGeom prst="rect">
            <a:avLst/>
          </a:prstGeom>
        </p:spPr>
      </p:pic>
      <p:sp>
        <p:nvSpPr>
          <p:cNvPr id="58" name="Rectangle 57">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panose="02040604050505020304" pitchFamily="18" charset="0"/>
            </a:endParaRPr>
          </a:p>
        </p:txBody>
      </p:sp>
      <p:sp>
        <p:nvSpPr>
          <p:cNvPr id="2" name="Title 1">
            <a:extLst>
              <a:ext uri="{FF2B5EF4-FFF2-40B4-BE49-F238E27FC236}">
                <a16:creationId xmlns:a16="http://schemas.microsoft.com/office/drawing/2014/main" id="{808FD4A9-50DB-406E-8F44-19D2E1C9FB6B}"/>
              </a:ext>
            </a:extLst>
          </p:cNvPr>
          <p:cNvSpPr>
            <a:spLocks noGrp="1"/>
          </p:cNvSpPr>
          <p:nvPr>
            <p:ph type="title"/>
          </p:nvPr>
        </p:nvSpPr>
        <p:spPr>
          <a:xfrm>
            <a:off x="630936" y="5009083"/>
            <a:ext cx="2167128" cy="1345997"/>
          </a:xfrm>
        </p:spPr>
        <p:txBody>
          <a:bodyPr vert="horz" lIns="91440" tIns="45720" rIns="91440" bIns="45720" rtlCol="0" anchor="ctr">
            <a:normAutofit/>
          </a:bodyPr>
          <a:lstStyle/>
          <a:p>
            <a:pPr>
              <a:lnSpc>
                <a:spcPct val="90000"/>
              </a:lnSpc>
            </a:pPr>
            <a:br>
              <a:rPr lang="en-US" sz="2300">
                <a:solidFill>
                  <a:schemeClr val="bg1"/>
                </a:solidFill>
                <a:latin typeface="Century Schoolbook" panose="02040604050505020304" pitchFamily="18" charset="0"/>
              </a:rPr>
            </a:br>
            <a:r>
              <a:rPr lang="en-US" sz="2300">
                <a:solidFill>
                  <a:schemeClr val="bg1"/>
                </a:solidFill>
                <a:latin typeface="Century Schoolbook" panose="02040604050505020304" pitchFamily="18" charset="0"/>
              </a:rPr>
              <a:t>Cambridge University</a:t>
            </a:r>
          </a:p>
        </p:txBody>
      </p:sp>
      <p:cxnSp>
        <p:nvCxnSpPr>
          <p:cNvPr id="60" name="Straight Connector 59">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9A893FC-1732-434E-A356-5AA64F1D496A}"/>
              </a:ext>
            </a:extLst>
          </p:cNvPr>
          <p:cNvSpPr>
            <a:spLocks noGrp="1"/>
          </p:cNvSpPr>
          <p:nvPr>
            <p:ph type="body" sz="half" idx="2"/>
          </p:nvPr>
        </p:nvSpPr>
        <p:spPr>
          <a:xfrm>
            <a:off x="3284982" y="5009083"/>
            <a:ext cx="5232654" cy="1345997"/>
          </a:xfrm>
        </p:spPr>
        <p:txBody>
          <a:bodyPr vert="horz" lIns="91440" tIns="45720" rIns="91440" bIns="45720" rtlCol="0" anchor="ctr">
            <a:normAutofit/>
          </a:bodyPr>
          <a:lstStyle/>
          <a:p>
            <a:pPr>
              <a:lnSpc>
                <a:spcPct val="90000"/>
              </a:lnSpc>
              <a:spcBef>
                <a:spcPts val="1000"/>
              </a:spcBef>
            </a:pPr>
            <a:r>
              <a:rPr lang="en-US" sz="1800" dirty="0">
                <a:solidFill>
                  <a:schemeClr val="bg1"/>
                </a:solidFill>
              </a:rPr>
              <a:t>Thank you for your interest in the Cambridge University AICE program at Sarasota High School. We are honored to be able to offer an advanced, competitive, and unique opportunity for students to earn college credits, and scholarship opportunities. </a:t>
            </a:r>
          </a:p>
        </p:txBody>
      </p:sp>
      <p:sp>
        <p:nvSpPr>
          <p:cNvPr id="7" name="TextBox 6">
            <a:extLst>
              <a:ext uri="{FF2B5EF4-FFF2-40B4-BE49-F238E27FC236}">
                <a16:creationId xmlns:a16="http://schemas.microsoft.com/office/drawing/2014/main" id="{DE425613-4EFF-4383-B49D-C2D7F7D5D6D9}"/>
              </a:ext>
            </a:extLst>
          </p:cNvPr>
          <p:cNvSpPr txBox="1"/>
          <p:nvPr/>
        </p:nvSpPr>
        <p:spPr>
          <a:xfrm>
            <a:off x="6209921" y="4423447"/>
            <a:ext cx="2691763"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Century Schoolbook" panose="02040604050505020304" pitchFamily="18" charset="0"/>
                <a:hlinkClick r:id="rId4" tooltip="https://en.wikipedia.org/wiki/Trinity_College,_Cambridge">
                  <a:extLst>
                    <a:ext uri="{A12FA001-AC4F-418D-AE19-62706E023703}">
                      <ahyp:hlinkClr xmlns:ahyp="http://schemas.microsoft.com/office/drawing/2018/hyperlinkcolor" val="tx"/>
                    </a:ext>
                  </a:extLst>
                </a:hlinkClick>
              </a:rPr>
              <a:t>This Photo</a:t>
            </a:r>
            <a:r>
              <a:rPr lang="en-US" sz="700">
                <a:solidFill>
                  <a:srgbClr val="FFFFFF"/>
                </a:solidFill>
                <a:latin typeface="Century Schoolbook" panose="02040604050505020304" pitchFamily="18" charset="0"/>
              </a:rPr>
              <a:t> by Unknown Author is licensed under </a:t>
            </a:r>
            <a:r>
              <a:rPr lang="en-US" sz="700">
                <a:solidFill>
                  <a:srgbClr val="FFFFFF"/>
                </a:solidFill>
                <a:latin typeface="Century Schoolbook" panose="02040604050505020304" pitchFamily="18" charset="0"/>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latin typeface="Century Schoolbook" panose="02040604050505020304" pitchFamily="18" charset="0"/>
            </a:endParaRPr>
          </a:p>
        </p:txBody>
      </p:sp>
    </p:spTree>
    <p:extLst>
      <p:ext uri="{BB962C8B-B14F-4D97-AF65-F5344CB8AC3E}">
        <p14:creationId xmlns:p14="http://schemas.microsoft.com/office/powerpoint/2010/main" val="3998528007"/>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ST NOYEAR Symp.png"/>
          <p:cNvPicPr>
            <a:picLocks noChangeAspect="1"/>
          </p:cNvPicPr>
          <p:nvPr/>
        </p:nvPicPr>
        <p:blipFill>
          <a:blip r:embed="rId3" cstate="print"/>
          <a:stretch>
            <a:fillRect/>
          </a:stretch>
        </p:blipFill>
        <p:spPr>
          <a:xfrm>
            <a:off x="2400300" y="457200"/>
            <a:ext cx="4343400" cy="4343400"/>
          </a:xfrm>
          <a:prstGeom prst="rect">
            <a:avLst/>
          </a:prstGeom>
        </p:spPr>
      </p:pic>
      <p:pic>
        <p:nvPicPr>
          <p:cNvPr id="1026" name="Picture 2" descr="Image result for ap capstone logo">
            <a:extLst>
              <a:ext uri="{FF2B5EF4-FFF2-40B4-BE49-F238E27FC236}">
                <a16:creationId xmlns:a16="http://schemas.microsoft.com/office/drawing/2014/main" id="{1765A1D1-085F-49A2-9557-B2CEFF6221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5029200"/>
            <a:ext cx="5486400" cy="164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778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ST NOYEAR Symp.png"/>
          <p:cNvPicPr>
            <a:picLocks noChangeAspect="1"/>
          </p:cNvPicPr>
          <p:nvPr/>
        </p:nvPicPr>
        <p:blipFill>
          <a:blip r:embed="rId3" cstate="print">
            <a:lum bright="70000" contrast="-70000"/>
          </a:blip>
          <a:stretch>
            <a:fillRect/>
          </a:stretch>
        </p:blipFill>
        <p:spPr>
          <a:xfrm>
            <a:off x="1828800" y="838200"/>
            <a:ext cx="5486400" cy="5486400"/>
          </a:xfrm>
          <a:prstGeom prst="rect">
            <a:avLst/>
          </a:prstGeom>
          <a:effectLst>
            <a:outerShdw blurRad="50800" dist="50800" algn="ctr" rotWithShape="0">
              <a:schemeClr val="bg1">
                <a:alpha val="60000"/>
              </a:schemeClr>
            </a:outerShdw>
          </a:effectLst>
        </p:spPr>
      </p:pic>
      <p:sp>
        <p:nvSpPr>
          <p:cNvPr id="2" name="Title 1"/>
          <p:cNvSpPr>
            <a:spLocks noGrp="1"/>
          </p:cNvSpPr>
          <p:nvPr>
            <p:ph type="title"/>
          </p:nvPr>
        </p:nvSpPr>
        <p:spPr/>
        <p:txBody>
          <a:bodyPr/>
          <a:lstStyle/>
          <a:p>
            <a:r>
              <a:rPr lang="en-US" dirty="0"/>
              <a:t>Basic </a:t>
            </a:r>
            <a:r>
              <a:rPr lang="en-US" dirty="0" err="1"/>
              <a:t>MaST</a:t>
            </a:r>
            <a:r>
              <a:rPr lang="en-US" dirty="0"/>
              <a:t> Research Description</a:t>
            </a:r>
          </a:p>
        </p:txBody>
      </p:sp>
      <p:sp>
        <p:nvSpPr>
          <p:cNvPr id="3" name="Content Placeholder 2"/>
          <p:cNvSpPr>
            <a:spLocks noGrp="1"/>
          </p:cNvSpPr>
          <p:nvPr>
            <p:ph sz="quarter" idx="1"/>
          </p:nvPr>
        </p:nvSpPr>
        <p:spPr>
          <a:xfrm>
            <a:off x="381000" y="1371600"/>
            <a:ext cx="8458200" cy="5257800"/>
          </a:xfrm>
        </p:spPr>
        <p:txBody>
          <a:bodyPr>
            <a:normAutofit fontScale="92500"/>
          </a:bodyPr>
          <a:lstStyle/>
          <a:p>
            <a:r>
              <a:rPr lang="en-US" dirty="0" err="1"/>
              <a:t>MaST</a:t>
            </a:r>
            <a:r>
              <a:rPr lang="en-US" dirty="0"/>
              <a:t> Research Institute – Founded in 1995</a:t>
            </a:r>
          </a:p>
          <a:p>
            <a:pPr lvl="1"/>
            <a:r>
              <a:rPr lang="en-US" dirty="0"/>
              <a:t>Research in Math, Sciences, and Engineering</a:t>
            </a:r>
          </a:p>
          <a:p>
            <a:pPr lvl="1"/>
            <a:r>
              <a:rPr lang="en-US" dirty="0"/>
              <a:t>Students will:</a:t>
            </a:r>
          </a:p>
          <a:p>
            <a:pPr lvl="2"/>
            <a:r>
              <a:rPr lang="en-US" dirty="0"/>
              <a:t>be taught the research process the 1</a:t>
            </a:r>
            <a:r>
              <a:rPr lang="en-US" baseline="30000" dirty="0"/>
              <a:t>st</a:t>
            </a:r>
            <a:r>
              <a:rPr lang="en-US" dirty="0"/>
              <a:t> year by teachers with research experience – hands-on experiments galore!</a:t>
            </a:r>
          </a:p>
          <a:p>
            <a:pPr lvl="2"/>
            <a:r>
              <a:rPr lang="en-US" dirty="0"/>
              <a:t>2</a:t>
            </a:r>
            <a:r>
              <a:rPr lang="en-US" baseline="30000" dirty="0"/>
              <a:t>nd</a:t>
            </a:r>
            <a:r>
              <a:rPr lang="en-US" dirty="0"/>
              <a:t> Year – delve into scientific literature and gain writing/presentation skills in the AP Seminar course.  Design your 3</a:t>
            </a:r>
            <a:r>
              <a:rPr lang="en-US" baseline="30000" dirty="0"/>
              <a:t>rd</a:t>
            </a:r>
            <a:r>
              <a:rPr lang="en-US" dirty="0"/>
              <a:t> year project.</a:t>
            </a:r>
          </a:p>
          <a:p>
            <a:pPr lvl="2"/>
            <a:r>
              <a:rPr lang="en-US" dirty="0"/>
              <a:t>3</a:t>
            </a:r>
            <a:r>
              <a:rPr lang="en-US" baseline="30000" dirty="0"/>
              <a:t>rd</a:t>
            </a:r>
            <a:r>
              <a:rPr lang="en-US" dirty="0"/>
              <a:t>-4</a:t>
            </a:r>
            <a:r>
              <a:rPr lang="en-US" baseline="30000" dirty="0"/>
              <a:t>th</a:t>
            </a:r>
            <a:r>
              <a:rPr lang="en-US" dirty="0"/>
              <a:t> year -  conduct independent research projects guided by community and faculty mentors</a:t>
            </a:r>
          </a:p>
          <a:p>
            <a:pPr lvl="2"/>
            <a:r>
              <a:rPr lang="en-US" dirty="0"/>
              <a:t>Present research to community via science fair and other competitions. </a:t>
            </a:r>
          </a:p>
          <a:p>
            <a:pPr lvl="2"/>
            <a:r>
              <a:rPr lang="en-US" dirty="0"/>
              <a:t>Gain extra knowledge through real world research experience.</a:t>
            </a:r>
          </a:p>
        </p:txBody>
      </p:sp>
    </p:spTree>
    <p:extLst>
      <p:ext uri="{BB962C8B-B14F-4D97-AF65-F5344CB8AC3E}">
        <p14:creationId xmlns:p14="http://schemas.microsoft.com/office/powerpoint/2010/main" val="2333597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descr="http://www.rak12.org/uploads/ScienceFair.HomePage/ScienceFair.png"/>
          <p:cNvPicPr>
            <a:picLocks noChangeAspect="1" noChangeArrowheads="1"/>
          </p:cNvPicPr>
          <p:nvPr/>
        </p:nvPicPr>
        <p:blipFill>
          <a:blip r:embed="rId3" cstate="print">
            <a:lum bright="84000" contrast="-61000"/>
          </a:blip>
          <a:srcRect/>
          <a:stretch>
            <a:fillRect/>
          </a:stretch>
        </p:blipFill>
        <p:spPr bwMode="auto">
          <a:xfrm>
            <a:off x="1295400" y="286262"/>
            <a:ext cx="7010400" cy="6420976"/>
          </a:xfrm>
          <a:prstGeom prst="rect">
            <a:avLst/>
          </a:prstGeom>
          <a:noFill/>
        </p:spPr>
      </p:pic>
      <p:sp>
        <p:nvSpPr>
          <p:cNvPr id="2" name="Title 1"/>
          <p:cNvSpPr>
            <a:spLocks noGrp="1"/>
          </p:cNvSpPr>
          <p:nvPr>
            <p:ph type="title"/>
          </p:nvPr>
        </p:nvSpPr>
        <p:spPr/>
        <p:txBody>
          <a:bodyPr/>
          <a:lstStyle/>
          <a:p>
            <a:r>
              <a:rPr lang="en-US" dirty="0"/>
              <a:t>Why Join </a:t>
            </a:r>
            <a:r>
              <a:rPr lang="en-US" dirty="0" err="1"/>
              <a:t>MaST</a:t>
            </a:r>
            <a:r>
              <a:rPr lang="en-US" dirty="0"/>
              <a:t>?</a:t>
            </a:r>
          </a:p>
        </p:txBody>
      </p:sp>
      <p:sp>
        <p:nvSpPr>
          <p:cNvPr id="3" name="Content Placeholder 2"/>
          <p:cNvSpPr>
            <a:spLocks noGrp="1"/>
          </p:cNvSpPr>
          <p:nvPr>
            <p:ph sz="quarter" idx="1"/>
          </p:nvPr>
        </p:nvSpPr>
        <p:spPr>
          <a:xfrm>
            <a:off x="457200" y="1143000"/>
            <a:ext cx="8229600" cy="5486400"/>
          </a:xfrm>
        </p:spPr>
        <p:txBody>
          <a:bodyPr>
            <a:normAutofit fontScale="92500" lnSpcReduction="20000"/>
          </a:bodyPr>
          <a:lstStyle/>
          <a:p>
            <a:r>
              <a:rPr lang="en-US" dirty="0"/>
              <a:t>YOU get to choose what you study!</a:t>
            </a:r>
          </a:p>
          <a:p>
            <a:pPr lvl="1"/>
            <a:r>
              <a:rPr lang="en-US" dirty="0"/>
              <a:t>Take something you like or are passionate about and do something about it!</a:t>
            </a:r>
          </a:p>
          <a:p>
            <a:r>
              <a:rPr lang="en-US" dirty="0"/>
              <a:t>You will learn how to do research from people who have been there before</a:t>
            </a:r>
          </a:p>
          <a:p>
            <a:pPr lvl="1"/>
            <a:r>
              <a:rPr lang="en-US" dirty="0"/>
              <a:t>The teachers have college research experience…and one of us graduated from </a:t>
            </a:r>
            <a:r>
              <a:rPr lang="en-US" dirty="0" err="1"/>
              <a:t>MaST</a:t>
            </a:r>
            <a:r>
              <a:rPr lang="en-US" dirty="0"/>
              <a:t>!</a:t>
            </a:r>
          </a:p>
          <a:p>
            <a:r>
              <a:rPr lang="en-US" dirty="0"/>
              <a:t>Provides a special edge when applying for college</a:t>
            </a:r>
          </a:p>
          <a:p>
            <a:r>
              <a:rPr lang="en-US" dirty="0"/>
              <a:t>Potential of 6 hours of college credit &amp; chance for Prestigious AP Capstone Certificate</a:t>
            </a:r>
          </a:p>
          <a:p>
            <a:r>
              <a:rPr lang="en-US" dirty="0"/>
              <a:t>…and YES, you CAN be in both </a:t>
            </a:r>
            <a:r>
              <a:rPr lang="en-US" dirty="0" err="1"/>
              <a:t>MaST</a:t>
            </a:r>
            <a:r>
              <a:rPr lang="en-US" dirty="0"/>
              <a:t> and AICE!  In fact, almost all </a:t>
            </a:r>
            <a:r>
              <a:rPr lang="en-US" dirty="0" err="1"/>
              <a:t>MaST</a:t>
            </a:r>
            <a:r>
              <a:rPr lang="en-US" dirty="0"/>
              <a:t> students are also AICE students!</a:t>
            </a:r>
          </a:p>
          <a:p>
            <a:endParaRPr lang="en-US" dirty="0"/>
          </a:p>
        </p:txBody>
      </p:sp>
    </p:spTree>
    <p:extLst>
      <p:ext uri="{BB962C8B-B14F-4D97-AF65-F5344CB8AC3E}">
        <p14:creationId xmlns:p14="http://schemas.microsoft.com/office/powerpoint/2010/main" val="4208709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739579" y="356547"/>
            <a:ext cx="7315200" cy="1771650"/>
          </a:xfrm>
        </p:spPr>
        <p:txBody>
          <a:bodyPr>
            <a:noAutofit/>
          </a:bodyPr>
          <a:lstStyle/>
          <a:p>
            <a:pPr algn="ctr"/>
            <a:r>
              <a:rPr lang="en-US" sz="4000" b="1" dirty="0">
                <a:latin typeface="+mn-lt"/>
              </a:rPr>
              <a:t>Advanced International Certificate of Education (AICE)</a:t>
            </a:r>
            <a:br>
              <a:rPr lang="en-US" sz="4000" b="1" dirty="0">
                <a:latin typeface="+mn-lt"/>
              </a:rPr>
            </a:br>
            <a:endParaRPr lang="en-US" sz="4000" b="1" dirty="0">
              <a:latin typeface="+mn-lt"/>
            </a:endParaRPr>
          </a:p>
        </p:txBody>
      </p:sp>
      <p:sp>
        <p:nvSpPr>
          <p:cNvPr id="10" name="TextBox 9"/>
          <p:cNvSpPr txBox="1"/>
          <p:nvPr/>
        </p:nvSpPr>
        <p:spPr>
          <a:xfrm>
            <a:off x="696191" y="4972050"/>
            <a:ext cx="8208818" cy="1615827"/>
          </a:xfrm>
          <a:prstGeom prst="rect">
            <a:avLst/>
          </a:prstGeom>
          <a:noFill/>
        </p:spPr>
        <p:txBody>
          <a:bodyPr wrap="square" rtlCol="0">
            <a:spAutoFit/>
          </a:bodyPr>
          <a:lstStyle/>
          <a:p>
            <a:pPr algn="ctr" defTabSz="685800"/>
            <a:r>
              <a:rPr lang="en-US" sz="4950" b="1" spc="38" dirty="0">
                <a:ln w="12700" cmpd="sng">
                  <a:solidFill>
                    <a:prstClr val="white"/>
                  </a:solidFill>
                  <a:prstDash val="solid"/>
                </a:ln>
                <a:solidFill>
                  <a:srgbClr val="FA7100"/>
                </a:solidFill>
                <a:effectLst>
                  <a:glow rad="63500">
                    <a:srgbClr val="FF9900">
                      <a:alpha val="40000"/>
                    </a:srgbClr>
                  </a:glow>
                </a:effectLst>
                <a:latin typeface="Rockwell Extra Bold" panose="02060903040505020403" pitchFamily="18" charset="0"/>
              </a:rPr>
              <a:t>Sarasota</a:t>
            </a:r>
            <a:r>
              <a:rPr lang="en-US" sz="4950" b="1" spc="38" dirty="0">
                <a:ln w="12700" cmpd="sng">
                  <a:solidFill>
                    <a:prstClr val="white"/>
                  </a:solidFill>
                  <a:prstDash val="solid"/>
                </a:ln>
                <a:solidFill>
                  <a:srgbClr val="FF9900"/>
                </a:solidFill>
                <a:effectLst>
                  <a:glow rad="63500">
                    <a:srgbClr val="FF9900">
                      <a:alpha val="40000"/>
                    </a:srgbClr>
                  </a:glow>
                </a:effectLst>
                <a:latin typeface="Rockwell Extra Bold" panose="02060903040505020403" pitchFamily="18" charset="0"/>
              </a:rPr>
              <a:t> </a:t>
            </a:r>
            <a:r>
              <a:rPr lang="en-US" sz="4950" b="1" spc="38" dirty="0">
                <a:ln w="12700" cmpd="sng">
                  <a:solidFill>
                    <a:prstClr val="white"/>
                  </a:solidFill>
                  <a:prstDash val="solid"/>
                </a:ln>
                <a:solidFill>
                  <a:srgbClr val="FA7100"/>
                </a:solidFill>
                <a:effectLst>
                  <a:glow rad="63500">
                    <a:srgbClr val="FF9900">
                      <a:alpha val="40000"/>
                    </a:srgbClr>
                  </a:glow>
                </a:effectLst>
                <a:latin typeface="Rockwell Extra Bold" panose="02060903040505020403" pitchFamily="18" charset="0"/>
              </a:rPr>
              <a:t>High</a:t>
            </a:r>
            <a:r>
              <a:rPr lang="en-US" sz="4950" b="1" spc="38" dirty="0">
                <a:ln w="12700" cmpd="sng">
                  <a:solidFill>
                    <a:prstClr val="white"/>
                  </a:solidFill>
                  <a:prstDash val="solid"/>
                </a:ln>
                <a:solidFill>
                  <a:srgbClr val="FF9900"/>
                </a:solidFill>
                <a:effectLst>
                  <a:glow rad="63500">
                    <a:srgbClr val="FF9900">
                      <a:alpha val="40000"/>
                    </a:srgbClr>
                  </a:glow>
                </a:effectLst>
                <a:latin typeface="Rockwell Extra Bold" panose="02060903040505020403" pitchFamily="18" charset="0"/>
              </a:rPr>
              <a:t> </a:t>
            </a:r>
            <a:r>
              <a:rPr lang="en-US" sz="4950" b="1" spc="38" dirty="0">
                <a:ln w="12700" cmpd="sng">
                  <a:solidFill>
                    <a:prstClr val="white"/>
                  </a:solidFill>
                  <a:prstDash val="solid"/>
                </a:ln>
                <a:solidFill>
                  <a:srgbClr val="FA7100"/>
                </a:solidFill>
                <a:effectLst>
                  <a:glow rad="63500">
                    <a:srgbClr val="FF9900">
                      <a:alpha val="40000"/>
                    </a:srgbClr>
                  </a:glow>
                </a:effectLst>
                <a:latin typeface="Rockwell Extra Bold" panose="02060903040505020403" pitchFamily="18" charset="0"/>
              </a:rPr>
              <a:t>School</a:t>
            </a:r>
          </a:p>
        </p:txBody>
      </p:sp>
      <p:pic>
        <p:nvPicPr>
          <p:cNvPr id="3" name="Picture 2">
            <a:extLst>
              <a:ext uri="{FF2B5EF4-FFF2-40B4-BE49-F238E27FC236}">
                <a16:creationId xmlns:a16="http://schemas.microsoft.com/office/drawing/2014/main" id="{62693D03-CEE0-4029-B161-AD89566427CA}"/>
              </a:ext>
            </a:extLst>
          </p:cNvPr>
          <p:cNvPicPr>
            <a:picLocks noChangeAspect="1"/>
          </p:cNvPicPr>
          <p:nvPr/>
        </p:nvPicPr>
        <p:blipFill>
          <a:blip r:embed="rId3"/>
          <a:stretch>
            <a:fillRect/>
          </a:stretch>
        </p:blipFill>
        <p:spPr>
          <a:xfrm>
            <a:off x="696190" y="1924253"/>
            <a:ext cx="1872721" cy="1925848"/>
          </a:xfrm>
          <a:prstGeom prst="rect">
            <a:avLst/>
          </a:prstGeom>
        </p:spPr>
      </p:pic>
      <p:sp>
        <p:nvSpPr>
          <p:cNvPr id="4" name="TextBox 3">
            <a:extLst>
              <a:ext uri="{FF2B5EF4-FFF2-40B4-BE49-F238E27FC236}">
                <a16:creationId xmlns:a16="http://schemas.microsoft.com/office/drawing/2014/main" id="{B2E482C4-83C2-4304-9757-C5F3201B6A0B}"/>
              </a:ext>
            </a:extLst>
          </p:cNvPr>
          <p:cNvSpPr txBox="1"/>
          <p:nvPr/>
        </p:nvSpPr>
        <p:spPr>
          <a:xfrm>
            <a:off x="706351" y="3815835"/>
            <a:ext cx="1862561" cy="369332"/>
          </a:xfrm>
          <a:prstGeom prst="rect">
            <a:avLst/>
          </a:prstGeom>
          <a:noFill/>
        </p:spPr>
        <p:txBody>
          <a:bodyPr wrap="none" rtlCol="0">
            <a:spAutoFit/>
          </a:bodyPr>
          <a:lstStyle/>
          <a:p>
            <a:r>
              <a:rPr lang="en-US" dirty="0"/>
              <a:t>www.shsaice.com</a:t>
            </a:r>
          </a:p>
        </p:txBody>
      </p:sp>
      <p:sp>
        <p:nvSpPr>
          <p:cNvPr id="9" name="TextBox 8">
            <a:extLst>
              <a:ext uri="{FF2B5EF4-FFF2-40B4-BE49-F238E27FC236}">
                <a16:creationId xmlns:a16="http://schemas.microsoft.com/office/drawing/2014/main" id="{B96798E8-87D8-4D23-8596-C5B622E52157}"/>
              </a:ext>
            </a:extLst>
          </p:cNvPr>
          <p:cNvSpPr txBox="1"/>
          <p:nvPr/>
        </p:nvSpPr>
        <p:spPr>
          <a:xfrm>
            <a:off x="6503467" y="4031097"/>
            <a:ext cx="2401542" cy="923330"/>
          </a:xfrm>
          <a:prstGeom prst="rect">
            <a:avLst/>
          </a:prstGeom>
          <a:noFill/>
        </p:spPr>
        <p:txBody>
          <a:bodyPr wrap="square" rtlCol="0">
            <a:spAutoFit/>
          </a:bodyPr>
          <a:lstStyle/>
          <a:p>
            <a:pPr algn="ctr"/>
            <a:r>
              <a:rPr lang="en-US" dirty="0"/>
              <a:t>AICE Application – Get notified when the AICE application is available</a:t>
            </a:r>
          </a:p>
        </p:txBody>
      </p:sp>
      <p:pic>
        <p:nvPicPr>
          <p:cNvPr id="6" name="Picture 5" descr="Logo&#10;&#10;Description automatically generated">
            <a:extLst>
              <a:ext uri="{FF2B5EF4-FFF2-40B4-BE49-F238E27FC236}">
                <a16:creationId xmlns:a16="http://schemas.microsoft.com/office/drawing/2014/main" id="{F8230EBF-40F2-407F-BDCC-140C209C0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6368" y="1867009"/>
            <a:ext cx="3037974" cy="2743200"/>
          </a:xfrm>
          <a:prstGeom prst="rect">
            <a:avLst/>
          </a:prstGeom>
        </p:spPr>
      </p:pic>
      <p:pic>
        <p:nvPicPr>
          <p:cNvPr id="12" name="Picture 11">
            <a:extLst>
              <a:ext uri="{FF2B5EF4-FFF2-40B4-BE49-F238E27FC236}">
                <a16:creationId xmlns:a16="http://schemas.microsoft.com/office/drawing/2014/main" id="{5EDC41F5-EF20-41CA-A79E-3A0760C272A9}"/>
              </a:ext>
            </a:extLst>
          </p:cNvPr>
          <p:cNvPicPr/>
          <p:nvPr/>
        </p:nvPicPr>
        <p:blipFill>
          <a:blip r:embed="rId5"/>
          <a:stretch>
            <a:fillRect/>
          </a:stretch>
        </p:blipFill>
        <p:spPr>
          <a:xfrm>
            <a:off x="6600860" y="2038197"/>
            <a:ext cx="2206755" cy="1962304"/>
          </a:xfrm>
          <a:prstGeom prst="rect">
            <a:avLst/>
          </a:prstGeom>
        </p:spPr>
      </p:pic>
    </p:spTree>
    <p:extLst>
      <p:ext uri="{BB962C8B-B14F-4D97-AF65-F5344CB8AC3E}">
        <p14:creationId xmlns:p14="http://schemas.microsoft.com/office/powerpoint/2010/main" val="1206812015"/>
      </p:ext>
    </p:extLst>
  </p:cSld>
  <p:clrMapOvr>
    <a:masterClrMapping/>
  </p:clrMapOvr>
  <p:transition>
    <p:pull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descr="http://www.rak12.org/uploads/ScienceFair.HomePage/ScienceFair.png"/>
          <p:cNvPicPr>
            <a:picLocks noChangeAspect="1" noChangeArrowheads="1"/>
          </p:cNvPicPr>
          <p:nvPr/>
        </p:nvPicPr>
        <p:blipFill>
          <a:blip r:embed="rId3" cstate="print">
            <a:lum bright="84000" contrast="-61000"/>
          </a:blip>
          <a:srcRect/>
          <a:stretch>
            <a:fillRect/>
          </a:stretch>
        </p:blipFill>
        <p:spPr bwMode="auto">
          <a:xfrm>
            <a:off x="1295400" y="286262"/>
            <a:ext cx="7010400" cy="6420976"/>
          </a:xfrm>
          <a:prstGeom prst="rect">
            <a:avLst/>
          </a:prstGeom>
          <a:noFill/>
        </p:spPr>
      </p:pic>
      <p:sp>
        <p:nvSpPr>
          <p:cNvPr id="2" name="Title 1"/>
          <p:cNvSpPr>
            <a:spLocks noGrp="1"/>
          </p:cNvSpPr>
          <p:nvPr>
            <p:ph type="title"/>
          </p:nvPr>
        </p:nvSpPr>
        <p:spPr/>
        <p:txBody>
          <a:bodyPr/>
          <a:lstStyle/>
          <a:p>
            <a:r>
              <a:rPr lang="en-US" dirty="0"/>
              <a:t>What sets us apart?</a:t>
            </a:r>
          </a:p>
        </p:txBody>
      </p:sp>
      <p:sp>
        <p:nvSpPr>
          <p:cNvPr id="3" name="Content Placeholder 2"/>
          <p:cNvSpPr>
            <a:spLocks noGrp="1"/>
          </p:cNvSpPr>
          <p:nvPr>
            <p:ph sz="quarter" idx="1"/>
          </p:nvPr>
        </p:nvSpPr>
        <p:spPr>
          <a:xfrm>
            <a:off x="457200" y="1143000"/>
            <a:ext cx="8229600" cy="5486400"/>
          </a:xfrm>
        </p:spPr>
        <p:txBody>
          <a:bodyPr>
            <a:normAutofit/>
          </a:bodyPr>
          <a:lstStyle/>
          <a:p>
            <a:r>
              <a:rPr lang="en-US" dirty="0"/>
              <a:t>Variety of faculty specialties</a:t>
            </a:r>
          </a:p>
          <a:p>
            <a:pPr lvl="1"/>
            <a:r>
              <a:rPr lang="en-US" dirty="0"/>
              <a:t>Microbiology/Cells/Health</a:t>
            </a:r>
          </a:p>
          <a:p>
            <a:pPr lvl="1"/>
            <a:r>
              <a:rPr lang="en-US" dirty="0"/>
              <a:t>Engineering</a:t>
            </a:r>
          </a:p>
          <a:p>
            <a:pPr lvl="1"/>
            <a:r>
              <a:rPr lang="en-US" dirty="0"/>
              <a:t>Physical Sciences</a:t>
            </a:r>
          </a:p>
          <a:p>
            <a:pPr lvl="1"/>
            <a:r>
              <a:rPr lang="en-US" dirty="0"/>
              <a:t>Beyond!</a:t>
            </a:r>
          </a:p>
          <a:p>
            <a:r>
              <a:rPr lang="en-US" dirty="0"/>
              <a:t>State-of-the-art Lab</a:t>
            </a:r>
          </a:p>
          <a:p>
            <a:pPr lvl="1"/>
            <a:r>
              <a:rPr lang="en-US" dirty="0"/>
              <a:t>Biosafety Level 2 Certified</a:t>
            </a:r>
          </a:p>
          <a:p>
            <a:pPr lvl="2"/>
            <a:r>
              <a:rPr lang="en-US" dirty="0"/>
              <a:t>Only high school in the area able to conduct advanced cell culture &amp; </a:t>
            </a:r>
            <a:r>
              <a:rPr lang="en-US" dirty="0" err="1"/>
              <a:t>microbio</a:t>
            </a:r>
            <a:r>
              <a:rPr lang="en-US" dirty="0"/>
              <a:t> projects</a:t>
            </a:r>
          </a:p>
          <a:p>
            <a:pPr lvl="1"/>
            <a:r>
              <a:rPr lang="en-US" dirty="0"/>
              <a:t>Fundraising = equipment</a:t>
            </a:r>
          </a:p>
          <a:p>
            <a:pPr lvl="2"/>
            <a:r>
              <a:rPr lang="en-US" dirty="0"/>
              <a:t>Ex. </a:t>
            </a:r>
            <a:r>
              <a:rPr lang="en-US" dirty="0" err="1"/>
              <a:t>Ultrasonicator</a:t>
            </a:r>
            <a:r>
              <a:rPr lang="en-US" dirty="0"/>
              <a:t>, Cell culture incubator, and more!</a:t>
            </a:r>
          </a:p>
          <a:p>
            <a:endParaRPr lang="en-US" dirty="0"/>
          </a:p>
        </p:txBody>
      </p:sp>
      <p:pic>
        <p:nvPicPr>
          <p:cNvPr id="5124" name="Picture 4" descr="https://lh3.googleusercontent.com/_tFZeHwqAA1NYAIAlHcqfwTrLNSw-XJqAi3NsfOhC098dGRXPmA0m1ioBE17NgikKgNNviX6XZ_JImt8rAO2CfaZ-DjNiM4yVX4AgMNBvARo5gjLi0c_3SxMIKbZhTObidnuEVCHW-CZQLr9PkC-H9e8xck1wFcRG5gPYxgPF6a_JxIubDoO6XtWwrrtVnVX1xQUcRj7r6H5qLlryqugUlWo744In7Kya_WDrlfXqJoef_p1-TqwlensVMcIMfVleHh7I6rFMFRgC-nOXMvOM1htno38elnyGcC8lgOUeWpvep94ZTweP2_aaB3t3iL34KUcxV7HdJQNVhrkJJNU6lOeCVd5xFOpoc6-hqdnEy_CWFSymoZe8jcJzcx0bTRPQJV1Hdui0lM8tz6u1gA04dekv8wyXjySgc1dAbntM9jl3Ol9rp5GtRmHOcrNFoUFKXEM-fsUIBCTBgIpolltBWvDaPHgkUpyeG2iAxFb3RlBHssKbCx-OZh95DGE9UhCabnX5g6HF-wU6p2CK-wrTcl3-yLFOJ7jym-_IE0GPyYow26FAlP0c64vtq3q7cXAjUKZYGqawHnWyRcTMWsB3J_HXiQ-GkjRtGZh7oLx8C-s1qqwmpv49LZyvwbfKL7kcXTZXNJbLOZm9wt1OyHXB_hVEA=w737-h981-no">
            <a:extLst>
              <a:ext uri="{FF2B5EF4-FFF2-40B4-BE49-F238E27FC236}">
                <a16:creationId xmlns:a16="http://schemas.microsoft.com/office/drawing/2014/main" id="{6EA85A9C-1626-4FFC-8DF7-A500ACE905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1100" y="1417638"/>
            <a:ext cx="2425700" cy="3233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72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descr="http://www.rak12.org/uploads/ScienceFair.HomePage/ScienceFair.png"/>
          <p:cNvPicPr>
            <a:picLocks noChangeAspect="1" noChangeArrowheads="1"/>
          </p:cNvPicPr>
          <p:nvPr/>
        </p:nvPicPr>
        <p:blipFill>
          <a:blip r:embed="rId3" cstate="print">
            <a:lum bright="84000" contrast="-61000"/>
          </a:blip>
          <a:srcRect/>
          <a:stretch>
            <a:fillRect/>
          </a:stretch>
        </p:blipFill>
        <p:spPr bwMode="auto">
          <a:xfrm>
            <a:off x="1295400" y="286262"/>
            <a:ext cx="7010400" cy="6420976"/>
          </a:xfrm>
          <a:prstGeom prst="rect">
            <a:avLst/>
          </a:prstGeom>
          <a:noFill/>
        </p:spPr>
      </p:pic>
      <p:pic>
        <p:nvPicPr>
          <p:cNvPr id="2050" name="Picture 2" descr="Image result for ap capstone logo">
            <a:extLst>
              <a:ext uri="{FF2B5EF4-FFF2-40B4-BE49-F238E27FC236}">
                <a16:creationId xmlns:a16="http://schemas.microsoft.com/office/drawing/2014/main" id="{A85B746D-9829-473C-8543-9EA736E0A6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146009"/>
            <a:ext cx="5486400" cy="16478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ap capstone logo">
            <a:extLst>
              <a:ext uri="{FF2B5EF4-FFF2-40B4-BE49-F238E27FC236}">
                <a16:creationId xmlns:a16="http://schemas.microsoft.com/office/drawing/2014/main" id="{BC7D842C-7610-42CB-BBCB-CCDA4F6A45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770022"/>
            <a:ext cx="8839200" cy="39008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3F2969E-D485-44B1-9896-15841D7DF14C}"/>
              </a:ext>
            </a:extLst>
          </p:cNvPr>
          <p:cNvSpPr/>
          <p:nvPr/>
        </p:nvSpPr>
        <p:spPr>
          <a:xfrm>
            <a:off x="2081212" y="2711961"/>
            <a:ext cx="7010400" cy="307923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E049A10F-ABBD-42B2-816E-F6735612A229}"/>
              </a:ext>
            </a:extLst>
          </p:cNvPr>
          <p:cNvSpPr txBox="1"/>
          <p:nvPr/>
        </p:nvSpPr>
        <p:spPr>
          <a:xfrm>
            <a:off x="6743700" y="1164986"/>
            <a:ext cx="24384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Equivalent of AP Scholar Status!</a:t>
            </a:r>
          </a:p>
        </p:txBody>
      </p:sp>
      <p:cxnSp>
        <p:nvCxnSpPr>
          <p:cNvPr id="9" name="Straight Connector 8">
            <a:extLst>
              <a:ext uri="{FF2B5EF4-FFF2-40B4-BE49-F238E27FC236}">
                <a16:creationId xmlns:a16="http://schemas.microsoft.com/office/drawing/2014/main" id="{99D5A609-4984-49BC-89EB-8D3C67A3D089}"/>
              </a:ext>
            </a:extLst>
          </p:cNvPr>
          <p:cNvCxnSpPr>
            <a:stCxn id="7" idx="2"/>
          </p:cNvCxnSpPr>
          <p:nvPr/>
        </p:nvCxnSpPr>
        <p:spPr>
          <a:xfrm>
            <a:off x="7962900" y="2549981"/>
            <a:ext cx="0" cy="183693"/>
          </a:xfrm>
          <a:prstGeom prst="line">
            <a:avLst/>
          </a:prstGeom>
          <a:ln w="76200">
            <a:solidFill>
              <a:srgbClr val="FF0000"/>
            </a:solidFill>
          </a:ln>
        </p:spPr>
        <p:style>
          <a:lnRef idx="1">
            <a:schemeClr val="accent2"/>
          </a:lnRef>
          <a:fillRef idx="0">
            <a:schemeClr val="accent2"/>
          </a:fillRef>
          <a:effectRef idx="0">
            <a:schemeClr val="accent2"/>
          </a:effectRef>
          <a:fontRef idx="minor">
            <a:schemeClr val="tx1"/>
          </a:fontRef>
        </p:style>
      </p:cxnSp>
      <p:sp>
        <p:nvSpPr>
          <p:cNvPr id="4" name="Title 3">
            <a:extLst>
              <a:ext uri="{FF2B5EF4-FFF2-40B4-BE49-F238E27FC236}">
                <a16:creationId xmlns:a16="http://schemas.microsoft.com/office/drawing/2014/main" id="{22B4BBC0-D94A-4670-8954-1D86FE08013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83988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descr="http://www.rak12.org/uploads/ScienceFair.HomePage/ScienceFair.png"/>
          <p:cNvPicPr>
            <a:picLocks noChangeAspect="1" noChangeArrowheads="1"/>
          </p:cNvPicPr>
          <p:nvPr/>
        </p:nvPicPr>
        <p:blipFill>
          <a:blip r:embed="rId3" cstate="print">
            <a:lum bright="84000" contrast="-61000"/>
          </a:blip>
          <a:srcRect/>
          <a:stretch>
            <a:fillRect/>
          </a:stretch>
        </p:blipFill>
        <p:spPr bwMode="auto">
          <a:xfrm>
            <a:off x="1295400" y="286262"/>
            <a:ext cx="7010400" cy="6420976"/>
          </a:xfrm>
          <a:prstGeom prst="rect">
            <a:avLst/>
          </a:prstGeom>
          <a:noFill/>
        </p:spPr>
      </p:pic>
      <p:sp>
        <p:nvSpPr>
          <p:cNvPr id="2" name="Title 1"/>
          <p:cNvSpPr>
            <a:spLocks noGrp="1"/>
          </p:cNvSpPr>
          <p:nvPr>
            <p:ph type="title"/>
          </p:nvPr>
        </p:nvSpPr>
        <p:spPr>
          <a:xfrm>
            <a:off x="457200" y="43374"/>
            <a:ext cx="8229600" cy="563562"/>
          </a:xfrm>
        </p:spPr>
        <p:txBody>
          <a:bodyPr>
            <a:normAutofit fontScale="90000"/>
          </a:bodyPr>
          <a:lstStyle/>
          <a:p>
            <a:r>
              <a:rPr lang="en-US" dirty="0" err="1"/>
              <a:t>MaST</a:t>
            </a:r>
            <a:r>
              <a:rPr lang="en-US" dirty="0"/>
              <a:t> Course Progression</a:t>
            </a:r>
          </a:p>
        </p:txBody>
      </p:sp>
      <p:pic>
        <p:nvPicPr>
          <p:cNvPr id="6" name="Picture 5">
            <a:extLst>
              <a:ext uri="{FF2B5EF4-FFF2-40B4-BE49-F238E27FC236}">
                <a16:creationId xmlns:a16="http://schemas.microsoft.com/office/drawing/2014/main" id="{882823AE-86FC-499F-998C-85C66E0AC015}"/>
              </a:ext>
            </a:extLst>
          </p:cNvPr>
          <p:cNvPicPr>
            <a:picLocks noChangeAspect="1"/>
          </p:cNvPicPr>
          <p:nvPr/>
        </p:nvPicPr>
        <p:blipFill rotWithShape="1">
          <a:blip r:embed="rId4"/>
          <a:srcRect l="19167" t="37937" r="50116" b="12963"/>
          <a:stretch/>
        </p:blipFill>
        <p:spPr>
          <a:xfrm>
            <a:off x="2286000" y="778969"/>
            <a:ext cx="4393857" cy="3950592"/>
          </a:xfrm>
          <a:prstGeom prst="rect">
            <a:avLst/>
          </a:prstGeom>
        </p:spPr>
      </p:pic>
      <p:pic>
        <p:nvPicPr>
          <p:cNvPr id="7" name="Picture 6">
            <a:extLst>
              <a:ext uri="{FF2B5EF4-FFF2-40B4-BE49-F238E27FC236}">
                <a16:creationId xmlns:a16="http://schemas.microsoft.com/office/drawing/2014/main" id="{452FB0E3-3CDA-460A-956E-80D0342D1884}"/>
              </a:ext>
            </a:extLst>
          </p:cNvPr>
          <p:cNvPicPr>
            <a:picLocks noChangeAspect="1"/>
          </p:cNvPicPr>
          <p:nvPr/>
        </p:nvPicPr>
        <p:blipFill rotWithShape="1">
          <a:blip r:embed="rId5"/>
          <a:srcRect l="18334" t="39630" r="50198" b="41111"/>
          <a:stretch/>
        </p:blipFill>
        <p:spPr>
          <a:xfrm>
            <a:off x="2314575" y="5017392"/>
            <a:ext cx="4514946" cy="1554346"/>
          </a:xfrm>
          <a:prstGeom prst="rect">
            <a:avLst/>
          </a:prstGeom>
        </p:spPr>
      </p:pic>
    </p:spTree>
    <p:extLst>
      <p:ext uri="{BB962C8B-B14F-4D97-AF65-F5344CB8AC3E}">
        <p14:creationId xmlns:p14="http://schemas.microsoft.com/office/powerpoint/2010/main" val="365809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descr="http://www.rak12.org/uploads/ScienceFair.HomePage/ScienceFair.png"/>
          <p:cNvPicPr>
            <a:picLocks noChangeAspect="1" noChangeArrowheads="1"/>
          </p:cNvPicPr>
          <p:nvPr/>
        </p:nvPicPr>
        <p:blipFill>
          <a:blip r:embed="rId3" cstate="print">
            <a:lum bright="84000" contrast="-61000"/>
          </a:blip>
          <a:srcRect/>
          <a:stretch>
            <a:fillRect/>
          </a:stretch>
        </p:blipFill>
        <p:spPr bwMode="auto">
          <a:xfrm>
            <a:off x="1295400" y="286262"/>
            <a:ext cx="7010400" cy="6420976"/>
          </a:xfrm>
          <a:prstGeom prst="rect">
            <a:avLst/>
          </a:prstGeom>
          <a:noFill/>
        </p:spPr>
      </p:pic>
      <p:sp>
        <p:nvSpPr>
          <p:cNvPr id="2" name="Title 1"/>
          <p:cNvSpPr>
            <a:spLocks noGrp="1"/>
          </p:cNvSpPr>
          <p:nvPr>
            <p:ph type="title"/>
          </p:nvPr>
        </p:nvSpPr>
        <p:spPr>
          <a:xfrm>
            <a:off x="457200" y="687862"/>
            <a:ext cx="8229600" cy="563562"/>
          </a:xfrm>
        </p:spPr>
        <p:txBody>
          <a:bodyPr>
            <a:normAutofit fontScale="90000"/>
          </a:bodyPr>
          <a:lstStyle/>
          <a:p>
            <a:r>
              <a:rPr lang="en-US" dirty="0" err="1"/>
              <a:t>MaST</a:t>
            </a:r>
            <a:r>
              <a:rPr lang="en-US" dirty="0"/>
              <a:t> Course Descriptions</a:t>
            </a:r>
          </a:p>
        </p:txBody>
      </p:sp>
      <p:graphicFrame>
        <p:nvGraphicFramePr>
          <p:cNvPr id="3" name="Table 2">
            <a:extLst>
              <a:ext uri="{FF2B5EF4-FFF2-40B4-BE49-F238E27FC236}">
                <a16:creationId xmlns:a16="http://schemas.microsoft.com/office/drawing/2014/main" id="{8692B68C-A8B5-4452-8A9D-7B66593FA1C4}"/>
              </a:ext>
            </a:extLst>
          </p:cNvPr>
          <p:cNvGraphicFramePr>
            <a:graphicFrameLocks noGrp="1"/>
          </p:cNvGraphicFramePr>
          <p:nvPr/>
        </p:nvGraphicFramePr>
        <p:xfrm>
          <a:off x="457200" y="1828800"/>
          <a:ext cx="8229600" cy="4488438"/>
        </p:xfrm>
        <a:graphic>
          <a:graphicData uri="http://schemas.openxmlformats.org/drawingml/2006/table">
            <a:tbl>
              <a:tblPr firstRow="1" firstCol="1" bandRow="1">
                <a:tableStyleId>{5C22544A-7EE6-4342-B048-85BDC9FD1C3A}</a:tableStyleId>
              </a:tblPr>
              <a:tblGrid>
                <a:gridCol w="1481629">
                  <a:extLst>
                    <a:ext uri="{9D8B030D-6E8A-4147-A177-3AD203B41FA5}">
                      <a16:colId xmlns:a16="http://schemas.microsoft.com/office/drawing/2014/main" val="737903023"/>
                    </a:ext>
                  </a:extLst>
                </a:gridCol>
                <a:gridCol w="6747971">
                  <a:extLst>
                    <a:ext uri="{9D8B030D-6E8A-4147-A177-3AD203B41FA5}">
                      <a16:colId xmlns:a16="http://schemas.microsoft.com/office/drawing/2014/main" val="2875090990"/>
                    </a:ext>
                  </a:extLst>
                </a:gridCol>
              </a:tblGrid>
              <a:tr h="1206988">
                <a:tc>
                  <a:txBody>
                    <a:bodyPr/>
                    <a:lstStyle/>
                    <a:p>
                      <a:pPr marL="0" marR="0" algn="l">
                        <a:lnSpc>
                          <a:spcPct val="107000"/>
                        </a:lnSpc>
                        <a:spcBef>
                          <a:spcPts val="0"/>
                        </a:spcBef>
                        <a:spcAft>
                          <a:spcPts val="0"/>
                        </a:spcAft>
                      </a:pPr>
                      <a:r>
                        <a:rPr lang="en-US" sz="1800" dirty="0">
                          <a:effectLst/>
                        </a:rPr>
                        <a:t>Hon. Exp. Sci. 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dirty="0">
                          <a:effectLst/>
                        </a:rPr>
                        <a:t>Teacher guided introduction to advanced research methods.  Study will include scientific skills, all parts of a research project, hands-on experimentation across various STEM areas, and a short-term research project.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4594589"/>
                  </a:ext>
                </a:extLst>
              </a:tr>
              <a:tr h="1206988">
                <a:tc>
                  <a:txBody>
                    <a:bodyPr/>
                    <a:lstStyle/>
                    <a:p>
                      <a:pPr marL="0" marR="0" algn="l">
                        <a:lnSpc>
                          <a:spcPct val="107000"/>
                        </a:lnSpc>
                        <a:spcBef>
                          <a:spcPts val="0"/>
                        </a:spcBef>
                        <a:spcAft>
                          <a:spcPts val="0"/>
                        </a:spcAft>
                      </a:pPr>
                      <a:r>
                        <a:rPr lang="en-US" sz="1800">
                          <a:effectLst/>
                        </a:rPr>
                        <a:t>AP Seminar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dirty="0">
                          <a:effectLst/>
                        </a:rPr>
                        <a:t>STEM focused class that engages students in conversations that explore the complexities of topics and issues.  AP Exam consists of a team project/presentation, individual research-based essay/presentation, and written analysis test.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856470"/>
                  </a:ext>
                </a:extLst>
              </a:tr>
              <a:tr h="1206988">
                <a:tc>
                  <a:txBody>
                    <a:bodyPr/>
                    <a:lstStyle/>
                    <a:p>
                      <a:pPr marL="0" marR="0" algn="l">
                        <a:lnSpc>
                          <a:spcPct val="107000"/>
                        </a:lnSpc>
                        <a:spcBef>
                          <a:spcPts val="0"/>
                        </a:spcBef>
                        <a:spcAft>
                          <a:spcPts val="0"/>
                        </a:spcAft>
                      </a:pPr>
                      <a:r>
                        <a:rPr lang="en-US" sz="1800">
                          <a:effectLst/>
                        </a:rPr>
                        <a:t>AP Research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dirty="0">
                          <a:effectLst/>
                        </a:rPr>
                        <a:t>Independent STEM research experimental project with teacher meetings for guidance.  Entrance to various paper, poster, and oral competitions.  AP Exam consists of 4000-5000 word research paper and oral presentation research defense.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0942702"/>
                  </a:ext>
                </a:extLst>
              </a:tr>
              <a:tr h="798636">
                <a:tc>
                  <a:txBody>
                    <a:bodyPr/>
                    <a:lstStyle/>
                    <a:p>
                      <a:pPr marL="0" marR="0" algn="l">
                        <a:lnSpc>
                          <a:spcPct val="107000"/>
                        </a:lnSpc>
                        <a:spcBef>
                          <a:spcPts val="0"/>
                        </a:spcBef>
                        <a:spcAft>
                          <a:spcPts val="0"/>
                        </a:spcAft>
                      </a:pPr>
                      <a:r>
                        <a:rPr lang="en-US" sz="1800" dirty="0">
                          <a:effectLst/>
                        </a:rPr>
                        <a:t>Hon. Exp. Sci. 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dirty="0">
                          <a:effectLst/>
                        </a:rPr>
                        <a:t>Independent STEM research with teacher meetings for guidance.  Entrance to various paper, poster, and oral competitions.  Senior year culminates in public symposium research defense.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79081083"/>
                  </a:ext>
                </a:extLst>
              </a:tr>
            </a:tbl>
          </a:graphicData>
        </a:graphic>
      </p:graphicFrame>
    </p:spTree>
    <p:extLst>
      <p:ext uri="{BB962C8B-B14F-4D97-AF65-F5344CB8AC3E}">
        <p14:creationId xmlns:p14="http://schemas.microsoft.com/office/powerpoint/2010/main" val="2756066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a:t>College Acceptances and Awards!</a:t>
            </a:r>
          </a:p>
        </p:txBody>
      </p:sp>
      <p:sp>
        <p:nvSpPr>
          <p:cNvPr id="4" name="TextBox 3"/>
          <p:cNvSpPr txBox="1"/>
          <p:nvPr/>
        </p:nvSpPr>
        <p:spPr>
          <a:xfrm>
            <a:off x="835612" y="863226"/>
            <a:ext cx="7543800" cy="2246769"/>
          </a:xfrm>
          <a:prstGeom prst="rect">
            <a:avLst/>
          </a:prstGeom>
          <a:noFill/>
        </p:spPr>
        <p:txBody>
          <a:bodyPr wrap="square" numCol="2" rtlCol="0">
            <a:spAutoFit/>
          </a:bodyPr>
          <a:lstStyle/>
          <a:p>
            <a:pPr marL="457200" marR="0" lvl="1"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Harvard</a:t>
            </a:r>
          </a:p>
          <a:p>
            <a:pPr marL="457200" marR="0" lvl="1"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Princeton</a:t>
            </a:r>
          </a:p>
          <a:p>
            <a:pPr marL="457200" marR="0" lvl="1"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Duke</a:t>
            </a:r>
          </a:p>
          <a:p>
            <a:pPr marL="457200" marR="0" lvl="1"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Dartmouth</a:t>
            </a:r>
          </a:p>
          <a:p>
            <a:pPr marL="457200" marR="0" lvl="1"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Columbia</a:t>
            </a:r>
          </a:p>
          <a:p>
            <a:pPr marL="457200" marR="0" lvl="1"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000" dirty="0">
                <a:solidFill>
                  <a:prstClr val="black"/>
                </a:solidFill>
                <a:latin typeface="Calibri"/>
              </a:rPr>
              <a:t>Barnard</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Georgia Tech</a:t>
            </a:r>
          </a:p>
          <a:p>
            <a:pPr marL="457200" marR="0" lvl="1"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Northwestern</a:t>
            </a:r>
          </a:p>
          <a:p>
            <a:pPr marL="457200" marR="0" lvl="1"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Boston University</a:t>
            </a:r>
          </a:p>
          <a:p>
            <a:pPr marL="457200" marR="0" lvl="1"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Stanford</a:t>
            </a:r>
          </a:p>
          <a:p>
            <a:pPr marL="457200" marR="0" lvl="1"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Brown</a:t>
            </a:r>
          </a:p>
          <a:p>
            <a:pPr marL="457200" marR="0" lvl="1"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Johns Hopkins</a:t>
            </a:r>
          </a:p>
        </p:txBody>
      </p:sp>
      <p:sp>
        <p:nvSpPr>
          <p:cNvPr id="6" name="Content Placeholder 2"/>
          <p:cNvSpPr txBox="1">
            <a:spLocks/>
          </p:cNvSpPr>
          <p:nvPr/>
        </p:nvSpPr>
        <p:spPr>
          <a:xfrm>
            <a:off x="457200" y="3671157"/>
            <a:ext cx="8153400" cy="2667000"/>
          </a:xfrm>
          <a:prstGeom prst="rect">
            <a:avLst/>
          </a:prstGeom>
        </p:spPr>
        <p:txBody>
          <a:bodyPr vert="horz">
            <a:noAutofit/>
          </a:bodyPr>
          <a:lstStyle/>
          <a:p>
            <a:pPr marL="320040" marR="0" lvl="0" indent="-320040" algn="l" defTabSz="914400" rtl="0" eaLnBrk="1" fontAlgn="auto" latinLnBrk="0" hangingPunct="1">
              <a:lnSpc>
                <a:spcPct val="100000"/>
              </a:lnSpc>
              <a:spcBef>
                <a:spcPts val="700"/>
              </a:spcBef>
              <a:spcAft>
                <a:spcPts val="0"/>
              </a:spcAft>
              <a:buClr>
                <a:srgbClr val="C0504D"/>
              </a:buClr>
              <a:buSzPct val="60000"/>
              <a:buFont typeface="Wingdings"/>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Since 1999: </a:t>
            </a:r>
          </a:p>
          <a:p>
            <a:pPr marL="777240" marR="0" lvl="1" indent="-320040" algn="l" defTabSz="914400" rtl="0" eaLnBrk="1" fontAlgn="auto" latinLnBrk="0" hangingPunct="1">
              <a:lnSpc>
                <a:spcPct val="100000"/>
              </a:lnSpc>
              <a:spcBef>
                <a:spcPts val="700"/>
              </a:spcBef>
              <a:spcAft>
                <a:spcPts val="0"/>
              </a:spcAft>
              <a:buClr>
                <a:srgbClr val="C0504D"/>
              </a:buClr>
              <a:buSzPct val="60000"/>
              <a:buFont typeface="Wingdings"/>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Students have had most county representatives (by far) at INTEL International Science Fair</a:t>
            </a:r>
          </a:p>
          <a:p>
            <a:pPr marL="320040" marR="0" lvl="0" indent="-320040" algn="l" defTabSz="914400" rtl="0" eaLnBrk="1" fontAlgn="auto" latinLnBrk="0" hangingPunct="1">
              <a:lnSpc>
                <a:spcPct val="100000"/>
              </a:lnSpc>
              <a:spcBef>
                <a:spcPts val="700"/>
              </a:spcBef>
              <a:spcAft>
                <a:spcPts val="0"/>
              </a:spcAft>
              <a:buClr>
                <a:srgbClr val="C0504D"/>
              </a:buClr>
              <a:buSzPct val="60000"/>
              <a:buFont typeface="Wingdings"/>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Since 1995: Most first place prizes (by far) in Regional Science Fair</a:t>
            </a:r>
          </a:p>
          <a:p>
            <a:pPr marL="320040" marR="0" lvl="0" indent="-320040" algn="l" defTabSz="914400" rtl="0" eaLnBrk="1" fontAlgn="auto" latinLnBrk="0" hangingPunct="1">
              <a:lnSpc>
                <a:spcPct val="100000"/>
              </a:lnSpc>
              <a:spcBef>
                <a:spcPts val="700"/>
              </a:spcBef>
              <a:spcAft>
                <a:spcPts val="0"/>
              </a:spcAft>
              <a:buClr>
                <a:srgbClr val="C0504D"/>
              </a:buClr>
              <a:buSzPct val="60000"/>
              <a:buFont typeface="Wingdings"/>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Each Year: Place Awards at the State Science Fair</a:t>
            </a:r>
          </a:p>
          <a:p>
            <a:pPr marL="320040" marR="0" lvl="0" indent="-320040" algn="l" defTabSz="914400" rtl="0" eaLnBrk="1" fontAlgn="auto" latinLnBrk="0" hangingPunct="1">
              <a:lnSpc>
                <a:spcPct val="100000"/>
              </a:lnSpc>
              <a:spcBef>
                <a:spcPts val="700"/>
              </a:spcBef>
              <a:spcAft>
                <a:spcPts val="0"/>
              </a:spcAft>
              <a:buClr>
                <a:srgbClr val="C0504D"/>
              </a:buClr>
              <a:buSzPct val="60000"/>
              <a:buFont typeface="Wingdings"/>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Each Year: students selected to speak at JSEHS state conference</a:t>
            </a:r>
          </a:p>
          <a:p>
            <a:pPr marL="320040" marR="0" lvl="0" indent="-320040" algn="l" defTabSz="914400" rtl="0" eaLnBrk="1" fontAlgn="auto" latinLnBrk="0" hangingPunct="1">
              <a:lnSpc>
                <a:spcPct val="100000"/>
              </a:lnSpc>
              <a:spcBef>
                <a:spcPts val="700"/>
              </a:spcBef>
              <a:spcAft>
                <a:spcPts val="0"/>
              </a:spcAft>
              <a:buClr>
                <a:srgbClr val="C0504D"/>
              </a:buClr>
              <a:buSzPct val="60000"/>
              <a:buFont typeface="Wingdings"/>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Each Year: students selected to speak at FJAS state conference (1</a:t>
            </a:r>
            <a:r>
              <a:rPr kumimoji="0" lang="en-US" sz="1800" b="0" i="0" u="none" strike="noStrike" kern="1200" cap="none" spc="0" normalizeH="0" baseline="30000" noProof="0" dirty="0">
                <a:ln>
                  <a:noFill/>
                </a:ln>
                <a:solidFill>
                  <a:prstClr val="black"/>
                </a:solidFill>
                <a:effectLst/>
                <a:uLnTx/>
                <a:uFillTx/>
                <a:latin typeface="Calibri"/>
                <a:ea typeface="+mn-ea"/>
                <a:cs typeface="+mn-cs"/>
              </a:rPr>
              <a:t>st</a:t>
            </a:r>
            <a:r>
              <a:rPr kumimoji="0" lang="en-US" sz="1800" b="0" i="0" u="none" strike="noStrike" kern="1200" cap="none" spc="0" normalizeH="0" baseline="0" noProof="0" dirty="0">
                <a:ln>
                  <a:noFill/>
                </a:ln>
                <a:solidFill>
                  <a:prstClr val="black"/>
                </a:solidFill>
                <a:effectLst/>
                <a:uLnTx/>
                <a:uFillTx/>
                <a:latin typeface="Calibri"/>
                <a:ea typeface="+mn-ea"/>
                <a:cs typeface="+mn-cs"/>
              </a:rPr>
              <a:t> &amp; 2</a:t>
            </a:r>
            <a:r>
              <a:rPr kumimoji="0" lang="en-US" sz="1800" b="0" i="0" u="none" strike="noStrike" kern="1200" cap="none" spc="0" normalizeH="0" baseline="30000" noProof="0" dirty="0">
                <a:ln>
                  <a:noFill/>
                </a:ln>
                <a:solidFill>
                  <a:prstClr val="black"/>
                </a:solidFill>
                <a:effectLst/>
                <a:uLnTx/>
                <a:uFillTx/>
                <a:latin typeface="Calibri"/>
                <a:ea typeface="+mn-ea"/>
                <a:cs typeface="+mn-cs"/>
              </a:rPr>
              <a:t>nd</a:t>
            </a:r>
            <a:r>
              <a:rPr kumimoji="0" lang="en-US" sz="1800" b="0" i="0" u="none" strike="noStrike" kern="1200" cap="none" spc="0" normalizeH="0" baseline="0" noProof="0" dirty="0">
                <a:ln>
                  <a:noFill/>
                </a:ln>
                <a:solidFill>
                  <a:prstClr val="black"/>
                </a:solidFill>
                <a:effectLst/>
                <a:uLnTx/>
                <a:uFillTx/>
                <a:latin typeface="Calibri"/>
                <a:ea typeface="+mn-ea"/>
                <a:cs typeface="+mn-cs"/>
              </a:rPr>
              <a:t> Place Last Year!)</a:t>
            </a:r>
          </a:p>
        </p:txBody>
      </p:sp>
      <p:pic>
        <p:nvPicPr>
          <p:cNvPr id="17412" name="Picture 4" descr="http://t0.gstatic.com/images?q=tbn:ANd9GcTGGjjr1s338PFvXLZbm7BYngbIi5v9u2P3WEHHPT9L7wOdp4iZRw"/>
          <p:cNvPicPr>
            <a:picLocks noChangeAspect="1" noChangeArrowheads="1"/>
          </p:cNvPicPr>
          <p:nvPr/>
        </p:nvPicPr>
        <p:blipFill>
          <a:blip r:embed="rId3" cstate="print"/>
          <a:srcRect/>
          <a:stretch>
            <a:fillRect/>
          </a:stretch>
        </p:blipFill>
        <p:spPr bwMode="auto">
          <a:xfrm>
            <a:off x="7979780" y="141298"/>
            <a:ext cx="1164220" cy="1295400"/>
          </a:xfrm>
          <a:prstGeom prst="rect">
            <a:avLst/>
          </a:prstGeom>
          <a:noFill/>
        </p:spPr>
      </p:pic>
      <p:pic>
        <p:nvPicPr>
          <p:cNvPr id="19458" name="Picture 2" descr="https://encrypted-tbn0.gstatic.com/images?q=tbn:ANd9GcR3wKpMWlNt4wr1AKIRf8Z5iDRLJ-ZMz0FuKzms3jSwd5qn0yPErw"/>
          <p:cNvPicPr>
            <a:picLocks noChangeAspect="1" noChangeArrowheads="1"/>
          </p:cNvPicPr>
          <p:nvPr/>
        </p:nvPicPr>
        <p:blipFill>
          <a:blip r:embed="rId4" cstate="print"/>
          <a:srcRect/>
          <a:stretch>
            <a:fillRect/>
          </a:stretch>
        </p:blipFill>
        <p:spPr bwMode="auto">
          <a:xfrm>
            <a:off x="6739216" y="1509256"/>
            <a:ext cx="1381125" cy="1381125"/>
          </a:xfrm>
          <a:prstGeom prst="rect">
            <a:avLst/>
          </a:prstGeom>
          <a:noFill/>
        </p:spPr>
      </p:pic>
      <p:pic>
        <p:nvPicPr>
          <p:cNvPr id="19462" name="Picture 6" descr="https://encrypted-tbn1.gstatic.com/images?q=tbn:ANd9GcQtdIfqtUbgXMt0jhRE8cUh_R2UnTPSyFuGgzs243RFs5lvrryH"/>
          <p:cNvPicPr>
            <a:picLocks noChangeAspect="1" noChangeArrowheads="1"/>
          </p:cNvPicPr>
          <p:nvPr/>
        </p:nvPicPr>
        <p:blipFill>
          <a:blip r:embed="rId5" cstate="print"/>
          <a:srcRect/>
          <a:stretch>
            <a:fillRect/>
          </a:stretch>
        </p:blipFill>
        <p:spPr bwMode="auto">
          <a:xfrm>
            <a:off x="3581400" y="609600"/>
            <a:ext cx="1102591" cy="1524000"/>
          </a:xfrm>
          <a:prstGeom prst="rect">
            <a:avLst/>
          </a:prstGeom>
          <a:noFill/>
        </p:spPr>
      </p:pic>
      <p:sp>
        <p:nvSpPr>
          <p:cNvPr id="3" name="AutoShape 2" descr="data:image/jpeg;base64,/9j/4AAQSkZJRgABAQAAAQABAAD/2wCEAAkGBhMSERUTExQVFRUVGBoZFxYYFRYYGhkaIRoXGh4dGiAYHiYfHxojGhgaIC8hJicpLC0sFiAxNTAqNSYsLCoBCQoKDgwOGg8PGiwkHyQvLC0sLCosLCw1LC8wLC0tLzUsLCksKiwsLzQsLywsLCwsLCwvLCwsLCwsLCwsLCwsLP/AABEIARYAtgMBIgACEQEDEQH/xAAcAAACAgMBAQAAAAAAAAAAAAAABQQHAQMGAgj/xABVEAACAQIDBAQFDggMBQUBAAABAgMAEQQSIQUGMUETIlFhBzJxgZEUFzQ1QlJUc3STobGy0hYjU5LBw9HhFTM2RGJjcoOEo9PwJCWCosImlLPU8UP/xAAbAQABBQEBAAAAAAAAAAAAAAAEAAEDBQYCB//EAD4RAAEDAgMDBwsDAwQDAAAAAAEAAgMEERIhMQVBURMyYXGBwfAUIjM0UnKRobHR4SNC8QZToiQ1YuIVY8L/2gAMAwEAAhEDEQA/ALxooopJIoorlN+d+EwKZEs+IcdVeSjhnfuvwHO3lNcucGi5UsML5nhjBclZ3434TBRlEIbEMOompAF7ZmtwHEgaXtVW4HdnHbQz4hU6TM3WkdlTM3A24XAtbQW0typjujuhNtKZsRiGcxZrvIT1pSLDKp7ABYkcALDXg934399T/wDB4G0fRWVnUCy29wgIt2XPmoRxx+c/TctPAzyV3k9MA6T9zjoPHDwOfXwV7Q95EO7pR+gVn1qtoe8i+d/dS78PNofCpPRH92j8PNofCpPRH92orx9PyR+Gv9pn+SY+tVtD3kXzv7qPWq2h7yL5391Lvw82h8Kk9Ef3aPw82h8Kk9Ef3aV4+n5JYdoe0z/JTJ/Bjj0BYpFYAknpVsAO24pNsTYE2LYpBkZlF8pcKSO0ZuI+q4vxqVJvJjcUVw8mJkKyuqEdUA5mC65QLjXhexrGPYQyLPhM0QjllhDZ85Lpbr3It145B1bW6rdtNZpzF7JxPKxwhlc3G6+GwNsuKY+tftH8knzqUetftH8knzqVFXwgbQH86fzpEfrSs+uHtH4U3zcP3Kf9Lp+Sa20OMf8Akvfrb7S+DH52D79Hrb7S+DH52D79YTwjbRH85J8scX6FFbF8Jm0fyyn+7T9lL9Lp+Se+0P8A1/5Lx62+0vgx+dg/1KiRy4zZeI4GGWwurZWV1vexsSCtxa4Nx2imS+FHaH5SM/3Q/bXeYPF4XbeEKOMkqcQPHjb3yE8UP08DXTWNdzCb9KHmqamEXqWNLDkcN8uu6dbr71Q46MvESGWwkQixQkfSNDYjQ2NOqoTEQYvZOLFiVINwRokyA8DxFjzB1UnyE3DurvTHjoekQFWU5XQ8VPHzgjUH9NxRMUuLzXaqhr6DkRysRvGdDw8fg5p1RRRU6qUUUUUkkUUVym/G/KYFMiWfEOOqnJR757cuwc/SRy5waLlSwwvmeGMFyUb878pgUyJZ8Q46q8kHv37uwc7eUivN0N0ZdpTNNOz9FmvJIfGkb3qn6CRwGg7vO6W6c20pzNMzGLPeWUnrOdCVX6BfgBw4Wrod9990w6eocDlUKpV3Q6RjUZEyn+M5k8u8nQQnH579NwWmji8m/wBNTZyHnO9keNAvO/O/CQocDgrKFAV5EIAQaXRLc7XBN9CTzvatAKALUVA95cblXVNTMpmYW9p4lFFFFcIlFFFS8HsieUXihlkHvljYr+da300kznBouTZSdlMsMb4pgGZGEUKHh0jKSXbuRLkDmxXhaoux8aQrYfojMkpUhFJDhwCA0ZAPWy3BuCCOPCpOOh6HDNDLl6Xp1ZUV0YqAjBi5Qka3UBdDxPCte7+IRROpZUkkiKRSNYAHMCyknRc6ArmPC/K9HxttHmF55tOpdLtIYZAACAHDQcfyte1sIkUzpG4kQWswKniAbEqSpZb5SQbXFRKlY7ZM0H8bEyDk1roeyzLdT5jUWgTqvQYyC0WN+nj8EUUUUy7RUrZm05MPKs0LZXXgeRHMEc1PMVFopJnAOFjorqwOOwu28IY5BlkXxl91G3J0J4qfp4Gq1xOExOycap4MpurC4SaO4uPIeBHEG3caU7M2nJh5VliYq68DyI5gjmp5irfwGPwu28IY5AFlXxlv1o24B0PNT+40SDyvvfVUL2O2eTlihdqPZv3eNU53V3ojx0IkSyuNHjzAsh77cjxB5inVUNJDitj4y+mYAhWIOSWM28/G1xxBA89x7t7xxYyESRkXsM6X1Rraqf286IikxZHVUtfQiG0sWcZ0PDoTaiiiplVLlN+d+EwUZRCGxDDqJqQoOmZrchrYc7VW26u6821MQ8sjHJnvPKeLE65UsLX0A0sFBHcKhR4M4vaRikdvxuIdWe92sGbhf+ioA7NOyu+8IG3v4Pw8WDwq9HnSwccVQWXTmXPvj5eNAl2O7naBaxkXkgbTwekeLlx3DxoO3gFC313zjw0XqDAELlBSR1J/FgWBVSeLnW7XuDfnqKzAtQBaioXvLjcq5pqZlOzC3M7ydSelFFFFcIlFFFFJJFMottIIVinh6VI82S00kTAMxYjqko3WJ1Kk8uFLac4fEdBg1niC9K0zRtI6K5QBAyiIMCBcMczWvfThUkYJdZpsq3akkEdMXTsxNFsunuSvbWzRh53hBzKuUqSLEqyK63HI5WF++9Qq9yyszFmYsx1LMSST3k6mvBNWS8qNr5aJlsLGYkSLFhpGDSHKEuChJ98r3QjnqK27XWIMvRMpOQdKEvkEouGKGwBRrZgF0FyBpatjbDSJ0WXE9DNYOQImZYiQGUM6sGDWIPVU5T6al7cwLiESyxKkmcKJo2Ux4kEE5wB7uwzFha+bUAmhprOGW5a7YLZKaUCVrgHjzfZO/PuPckNFFFBLcoooopJIqVs3aUmHlWWJirrwP1gjmp5iotFJMQHCx0Vz4LG4XbeEMcgySpqVB60bcA6dqn9xquw2L2PjDwDWtw6k0dwefk5ag/Sm2btKTDyrLExV14Ht7QRzU8xVt7dePaOxjiZEysImlWx8V1DcD702It2GiQeUF/3BULo/IX4D50Tzax3E93jXXpN3t4YcZCJYTccGU+Mjc1Ydv0HlRVT+C2ZhjJAGIBhYkAmxIeOxPeMx9J7axREcmJtyqKuohTzFjTlqFE3b9uI/lMn1yU98M/sjD/Fv9oUj3Z9uY/lMn1yU88M/sjD/ABb/AGhQo9E7rWif6/F7h71XtFFFQK6RRRRSSRRRWzD4dpHVEUs7GyqOJPYKSRNsysQQ53VAQM7KtzwFyBc9wveug21g48wE7mKGLNHh4ocksjLm60rXYBc7DMcxub2AsLmG+5+OGhwk35l/qrSd2MWunqTEeaCQ/UtqlY5zNAqqspoK3CHyeaM7AjPrUTaezOiyssiyxyXySKCt8pAYMrdZWFxoe0EE1BpwuGz4KQqLtFOrMOYjZCub+znCjysKUxgXGY2Fxc9gvqfRR0bsTQV55tKlFJUviboNL8CEym22siKs8WaRQFEyuUkKgWAcEMr2FgDYHTUmtuAwcMsc+VJEeKMy9IXVlYAqMjAIuUtfQ3JuKmbT2g+HlaGOOAQqeoDBFKJYzqkjM4JcstmvcDuFrVAxm2HkTJlhjS4JSGFIgxHAtlF2tyvpQsj4zfLNa6godox8neYYMjbXLhp32UGimsW6uLaLplw7tEVzBxlN17QAb/RSoGh7ELUNe118JBtwKKKKKZdIooopJIq39lfycb5LN+sqoKt/ZX8nG+SzfrKnh39Sp9rc2P3x3rjvBh7Nf4h/txUUeDD2a/xD/bioqaDmqr2t6x2BR92vbmP5TJ9clPPDP7Iw/wAW/wBoUj3Z9uY/lMn1yU88M/sjD/Fv9oVCPRO61ZP9fi9w96r2iiioFdIooopJIp7uMt9o4X4y/oVjSKpWy5pUmVoAxlW5XIpdhcFSQADyJ5U7TYgqKZpfG5o3gj5K096/CmMLiGgiiWXJYO5kygN70WB4aX79K5bbXhZxM0TRKiQ5xYsrMz2OhC3tYntpFiJjg7iwbFtrI0ipIIQbnKA+YNK2hZiOqDYa3Na23skFuiiw8QGthDG95L3MgMikg34AGy2AAozDI/O9ljnV+zaR+ARl5bbztxO/fZbo1iwvqlGmV3MMkBREa2ckAWY9UopW5OhuoABvXPUUVO1gaLBZmsrZayTlJbX0yTCHbTBEjkSOVE8UOpDAXvlDoVcLfle2vC2lShPhJerkfCsfFfpTLFfscModF/pAta9yDao2ztmK8UsrswWIoCEQMevmAY5mXq3W2lzdhUr8EpT1kaNoCC3qjNaNV/rOLI/LIQTfQX41w5rHGx1RlLU7QgjbJEXYL2G8X4WzTzYu+WI2bHJhJYcwObIrsUy3vcr1TnRjqPo41x6iwAp9GJoY8yOmOwq6OlnYRr/SWRc8F7Eh106tze1qgbTwiL0ckRYxTKXQN4y2YoVa2hsRow4g0LIwgA3uFstm18csro3RlkpzIO+3j+VBoooqBXyKKKKSSKt/ZX8nG+SzfrKqCrf2V/Jxvks36yp4d/Uqfa3Nj98d647wYezX+If7cVFHgw9mv8Q/24qKmg5qq9resdgUfdr25j+UyfXJTzwz+yMP8W/2hSTdgf8AOY/lMv6ynfhn9kYf4t/tCoR6J3WrJ/8AuEXuHvVe0UUVArpFFFFJJFPYsVFHg4w0hOZ2Z4I2COzByv457ErGECFQASS7cLXCKn+4Sg7Sw1xcZz9h7fTXbCQ7JBV0LJYSJM2jziNL2ByPQl82KwjKcuFZDyZMUx9IeNgforGDwmEkIUyzRltA7rGY1PLOVN8t+JA04088KUAG0ZbC2ZEJ8pBBP0VExLerGXEYhY8NAqhGkRSplyjxUBJzzWFhYWA48Km5SQOte6p37N2c6ETOjwtIuTiOWXXn4yXNSRlSVYWKkgg8iDYj015rfjsY00rytYNI7OQOAJJNh6a0UavPFJ2ftB4XDpa9iCrAMrKRYqwPFSP2ixFSvVGFZizRzRA65YmjkAP9HpApA7ASbdtL4YWdgqKzMeCqpYnyAamiaFkYq6srDirKVI8oOtcuY12oRtLXVFLfkXkX18FMsdgzA6sjlldc8UqFlzJcjyhgwIZeRFdXgfBlicVEmI9VRsJVDAv0jNYjgSb6jhXL7Mnjlj9Tyv0ZUs0Eh8RWbLmSTsRioIb3JvfQ1Ki23jsEOgEssIHW6Pq2GbW4uDoeNwbcaDcwMd5wyW7o66SvgaYXtEg5wI/ldL6zWJ/Lw/mvWweBif4TF8237a5n8OtofCpPQn3az64G0APZT+dY/wBK1zeLgfHaiTFtLdI34f8AVdN6zE/wmP5tvvUDwMTfCY/m2+9XM+uLj/hbfmxfco9cXH/C2/Ni+5SxQ8D47U3IbT/uN+H/AFXVestJ8KT5k/frqMZsc4TYs2HLZzHh5RmAtfRzwue2qwHhK2h8LPzcH3K1YvwgY2WNo5MTmR1KsuSEXUixFwgPDsroSRtvhB8dqhfQ18xbyr2kAg8Po0Jl4MPZr/EP9uKivPgvYHGvY/8A8G+3FWalg5qB2v6x2Bat1fblPlE362nXhn9kYf4t/tCku6vtynyib9bTrwz+yMP8W/2hUI9E7r+ysn/7hF7h71XtFFFQK6RRRRSSRUzZEkwmRsMGMym6ZFzEaEXsQRaxOp0rzsvBdNKqE2WzM500RVLsRfS+VTa/Mis4/brPdYQYICMvRIxGZe2Ui3SOeZa/dU0URfmqXau1o6EBhbicRput0pjtSNmm6TH4gZyBnSPLJNZRotox0aEjgS2l7kGk+1NpGZhoEjQFYoxwRL3t3sTqzcySewDdgd35JEEmaGGNr5GllWMPY2OUasQDpe1r863DdaY+K+Gcdq4qC3nuwI9FFtY1h6ViqyrrK5guwhg0DWmyT0Uy2zsX1P0X41JelQuCl8osxUgE+MLqesNDaltSqoc0sJa4WITTduNmnyIxV3jlVCCQc3RsQARwvbL/ANRrdh9vMyqmIBxEQBsrsc6X5xv4ynuN17qWYHaDQSpKhAdGDLfUX7xzB4eemG0cImUYiIjopGIyX1hfU9G1+Vr5W90ByIoacOFnBav+npIJWvpJgDc3F9+WfasHZuFz6YshOIJw0hYdxAIF+8G31U22Vsp5UERaKfD9ZVlzhXwpOubLIVcJfUpqpBNjc0p2XsOfEkiCMyFdSAyAgdtmIJHkpifB7tA8cI350X3qj5V7hmLjqVqdjUcDw6KUseP+Q+hspHg+2rDhcdnndVTI6Z7MVJzLY6C+U5SbkDzVdGC2hh5xeJ4pBx6rK31VSH4AbQ+Cv+dF96oeK2XjMBIkjJJh3N8jgjXtF1JB71PEcqZkjoxYjJE1lFBWPxMlGK2lwfpmvoT1OvvV9Ao9Tr71fQK53crfVMehFsk0YGdDaxv7pO1bg949FdNRrSHC4WUljkheWPyIWo4VPeL+aKx6kT3i/mit1FdKK5WtMOo4Ko8gFFbKKSV1Re6vtynyib9bTrwz+yMP8W/2hSXdX25T5RN+tp14Z/ZGH+Lf7QqvHondf2Wzf/uEXuHvVe0UUVArpFFFFJJNN35ow8iSv0aTQvGZLXy3KNr5QhXysOVapJcIbWw0wAtf/ihdh33hNie61QKKkbI5osFXVGzKapk5SZtzYDU7r8LKVtPHmaVpCAt7BUHBEACqq9wAH0nnWrCYMSyRx3t0jqma17ZmC38171swuzpJFZlXqJbO7FURb8MzMQLns4nkKnQSYfDMshkGJmUhkSPMsSsCCC7sAXsbHKo5WJpNY55Sqa+momYXOAIGQGZ6Mvulu2NoGeZ5CAoJsqDgiL1VUdwAHlNzzqFWSaxVkvKSSTcro9mY9o8EWhEZKS/8Srxo+aNgojvmB/FhlZSBYguDzrOGuubEYMXBuMRhCpcBT2D3cJ1sdGTTy0jwGOaGQSJa4uLMAyspFmVgdCpBsRTEYjAsAzJiY35rEYmQHtQyHMAeOU8PfGoXB4dduY4K9pZ6OWnEU/mPbzXgfW2ZUh9kEpJPEJ4GjBYxyK62S4B6OWwz2v4pCm3batmB35x8IsmJcgcntJ9Lgn6a0YzBPKmeKd8VFGMxVi3SRDteNifzkzDje1KQaEeS12QstvRBs8AMjxL02Hz6fmutXwp7Q9/Gf7ofoNdru7vDBtfDthsSgEoUZhfxv6yM8jfly7xVO1sw+IaN1dGKupurDQg91Jsrgc8wnn2bC9v6YDXDMEZZ9iebe2DiNl4lSGIsc0MouAwBBsbc+F1q1tyt9Ux8ZuBHMmjR5r3Hvl4HKfoIt3lVu9vDh9r4c4bFKolAuVvbNb3cfMEcxyvzBqvdubBxGzMUjX1Vs0Mo4NY8x220ZedzxFSg8n5zc2lVz2CtHIT+bK3Q8fG/4jeFftFctuRvsmNjCuVXEKDnjHMD3S39ybjttwrqaLa4OFwszNC+F5Y8WIRRRRXSiXz9tVZ8DtB28SVJGkQ2uCGJIIvxBDEHvvzFWDLFh9u4UMp6PFQqL6HqMRqD76NiDY93bXSb27qR46Eo1lkH8XJlBKHj5cptYjmKpcPidmYsgEpLGbG3iyJe/PijW83lFBObyRsc2layGRtewOYcMrNPHA/L6wNo7OkglaKVSjobEfUQeYPI1Gq4MRh8Nt3Cl0Bjni0Ba10a18rW8aM9v1G4qqNo7OkglaKVSrodR9RB5g8jUL2YcxorSkq+Wux4s8ajvHQo1FFFRo5FYbhpWam4DZZlVpCyxRJo0r3yhuSqF1Zz70eenAJyC4klZE0vebAbymG0tvRFUhihR4IRZOl6XMzHV3YLIACzE8rgWHcPOGeGaLEE4WGPo4GYSIZriS6qg60hGrHhbW3cagRDCqx6SWaRRw6KJVv55XuPzDWvaG1Q69HHGsUQN8o1dyL2aVz47C5tYBRm0FFxtkvnosZtOs2byThE0Oed9t/Ek2uUvoooopY1Md38As+Jiie+VybgEAmyswUE8CxAW/fUrPhJQVaJsK2uV0eSVb+9kVyW866jspMjlSGUkFSCCNCCDcEd4OtOJMTh8QQzucPKf41ijSROdOuAnXV2NyRYr2W4VFJj1YrrZTqE4o6sa6O4LZgMAmGlWaTEp1DmQYaQSSMRbS4GVFN9S3K4ymvG29oQTZGhg6B+t0oDAoxuCpWwFj41xYDhXpt2MRYtGqzoPdwSLKPQpzjzqKVE2Njoew6H0UJI9zsnCy2uzKClpxip3Yr6m9/kMviiii9FQq5W3DYl43WSNirobqw4g1bewtu4fbOGbDYkATAXIGhvwEsV+Yvw5c7g60/W3DYl43WSNijobqw4g/75VIx+HqQVXSCoAINnDQ8PwnO2NkYnZeKWz5W1MUq8GW9uBFr2tddRqKtfcnfaPHRhSbYhFBkS1geRZe1SfRcXpVsbbOH21hjhsQAs6i5A0NxoJIifLqOV7G4Otc7X2TidmYkDMUcXMUyaB17R9RU/VY1MDyfnNzaVVvjFcDDMMMzfn9x/IX0FRXM7l76x45CLFJowOkU2sb+6U81uD3j0VmjGuDhcLLyxPheWPFiF0tIt7t0o8fFkY5HXWOQC5U945qeYp7RSIBFimjkdE4PYbEL58jbFbMxQJDRyIQSLkJKoOovwZCLi/K/I1ZU+Hw23MIHW0U6cL2Lxnsa3GM/v4inm9u6MWOiyvpIoPRyDipI59q3tcd1U1E2K2XjASuSVBwJJSRDce5IzIbXHYR2igyDEbHNpWojkbtBoew4Zm/P8fTqS/aezJMPK0My5XXiORHIg81PI1Fq5J8PhtuYQMpEc6DuLRNr1WtxQ284sRrVTbU2XLhpWhmXK68uRHJlPNT21C9mHMaKzo6zl7seLPGo7x0KdsJcEVb1UWDhhk1kyFbag9Epa9/JoeNesckeJlSMYgXtliCwdBh4zrZLM5brGwMhF7kXzcleCwTSvkS17FiWNlVQLszHkoGpP1kgVN9S4NPHxTS24pDAwzdweQgAf0spruMv/AGhV21Y6In/VyEX0bc2HSAO/JJpYmVirAqykqwPEEGxB7wRXinWI2dicW7YkQ2E7sVu6ICb8E6RlL24XHP0VHj3dxBvnToVDZWkm/FIDrpduJ04KGNHXC88ET3EBoJvplqltFMdt7NSF0EchkjkjWRHK5CQbg3W5t1lPPhal1OuHscxxa4WI1RRRTbZGIEcUsmSKRukiXLLEsihCJiT1uF2VRcEH00znBouVNTU7qmVsTNTxSpWykMDYjUMDYjyEaimI3lxIQp0zWIIuQpex1IzkZ7X5A1IXaMKNnhwwWTkZZemVTbiiZFFwdRmzAdlbsNtDDNIks0bRSI6PeBU6OTKQbNGxAQm3FTbW+WouXZeyuP8AwFexmIDPgDn9uy607ejdZESRs0iRIsnMq3WbITzZQygnt05Utrdi8R0kjyWtndnte9szFrX58eNaaAcbkleg00XIxNj4ABFFFFMp1uwmMkidZInZHU3DKdf3jtB0NXXLCm0tlK86DM0XSXXTK4U9ZL8NfoNjeqOq891PaeL5OfqaiIMyQqLbPmtjkbk4O1VceC03xjH+ob7cVFY8Ffstvk7fbirNSwcxAbX9Y7ArwoooopZ1FIN7t0YsdEQwAlUHopNbqe+3FTzBp/RTEAixUkcjonB7DYhfP2HxOK2VizwSVLBl4o6Gxt3qe3iDfvrvtubU2ZtPDIZJ44JgOqWYB420upBtmW48/EW410u9u6MWOiytZZF8SUC7L3d6nmPPxArij4Fn5YtfmT9+hOTey4AuFoxWUtThlkdgkG8DX5HLr6tFwmGxDYaU6pILFHCsGSSNrZlzDt7eIIvyra02DTWKGZ35dPIhRD/ZjA6S3Yxsbag8K7X1lpPhSfMn79cdvVu6cDP0LSCTqK+YLl4lhaxJ979NRfqRjgEaW7Pr5QTZzh0EfZLsdjHmcvK2diAL2AAA0AAAAVR2AAUxWEZEnxkkjIQeijzlpJQNOqWP4uPS2fnlIANR5dnJEVGJcqWAJijXNMoIuuYPlRbix8YsAR1eyLtjaHTzM4BC2VUUm+VFUKo004C9hpcmu4oSTdyr9rbZZAzkqUjFpl+0dG77LXj9oPM+d7aAKqgWVEAsqqOSgfpJ1NRqKKNWCJJNyimu7uIXpehk/isRlje3FST+Lcd6OQe8XGvClVe4pSrKy6MpDA2vYg3H0ikRfIruOR0bw9psRmF1e6+w8PJFjmxLAPh42yKHK9YBgXFjdrMAACCNdRrXMrwpjtCTCSMJA8yF+s0YhWTo3J6wDNKl1J1FgdDrY6VGJw/5Wf8A9tH/APYqvMT9LL0eLbNFcvdNrbIg5ZdXxUeit2JgC5SCxV0DqWTIbEsOGZh7m4N9Qa01ERY2Kuo5GysD2G4OYRRRRTLtFXpul7Tw/Jz9TVRdXpul7Tw/Jz9TURT849SotueiZ73cVW3gr9lt8nb7cVZrHgr9lt8nb7cVZqSDmIDa/rPYFaG0t/MFh5WhllyyJbMMkhtcBhqFtwIqN65uzvy/+XL92q234wjS7YmiS2aR4lW5sLmKPj3VL9aLHduH+cf7lLlZLkALtuzqJsbHSvILgDqN46l33rm7O/L/AOXL92j1zdnfl/8ALl+7XA+tFju3D/OP9yj1osd24f5x/uUuUl9lN5Fs3+6fiPsu+9c3Z35f/Ll+7R65uzvy/wDly/drgfWix3bh/nH+5R60WO7cP84/3KXKS+yl5Fs3+6fiPsu+9c3Z35f/AC5fu1W/hA2/DiMdHPAwkVI4+KsAWWR2scwB4EemkO2NkvhpmgkKF0tfISwuRe3AG+o0tzrZisOmGULKmfEE3aJmOSNOQfo2DGRuOXMMotcG9cFz5fNsiTFRbNaKkuNjkNDe/AWCnxbZ6WciLBxM0zlpBJeZ3zElhna3Rxi/EAWsCSbVz+0IlWaVUN0WR1Q3vdQxCm/PQDXnUvE7wyMhjRIYUYWdYYwmcdjMSzkdxa1LKJY1w5xusZtGqp5y0U8eED4nrRUvZOzzPPFCDYyOFv2XOp8wufNU3ZWw0kVDLI0ZmbJAAmbO17FmJIsgchO257Aa9bogrj4QRZldgQeIIR7g94Old3CC5B4wFwsHaHjnZbcPHhZ3WBIzFmIWPEF2ZixuFMq+Llc5RZQMl+JpFJGVJVhZlJDDsINiPMRUzZmAlmZY4VZ5CLgLYHQXuLkajjU/Gy4Z2eSSPEjEEkyRkokfS367EkGQAtc5MtwTbMKFimy89a7a2wgXN8jaOBF/gc+1Iqb7tQBpJGyiSSKIyRRGxDuGQaj3WUMXyc8tYiwcEqGzCCYXIDsTDIOxWIvG39ssDfiK1wbDxPjxoxZOt+LdC4HvgEYvbvAogPa8ZFZySino5hysdwDfiCOsLVicY8rF3cux90TfzDkAOwaCtVPIJ5MVIYMSiLOyExStGY5WkFiiudAyuAVuyk3y60kII0III0IOhB7D30BIwsOa9E2dtCKtjxRi1siOH4WKKKKjVkir03S9p4fk5+pqour03S9p4fk5+pqIp+cepUW3PRM97uKrbwWH/iz8nb7cVFY8F3ss/EN9uKipIOYgNr+s9gUzbp/9Qj5RD/8AHHXV+FTeDEYVcOYJTHnZw1gpvYKR4wNcjtf+UH+Ji+wlPvDV4mF/tSfZWmvZr7ce9EljXT0rXC4wb/dXGvv9tA/zp/MsY+pa8/hzj/hUn/Z92kVFDY3cSrzyWD2G/AfZO332x5/ncvmKj6hXj8Msd8Lm/O/dSeimxHin8nh9hvwCa7PbIsmNkJZkcCK5JL4g9bMx42RfxmvE5RUGLZbunTO6IrswDyvYu1+tYAFjqdWIygnUipeBwDSrClm6M4hw9uwRxu1v6XRK581ZJkx2JVIlUF+pDHcKqRjMyp5hfXmSe2imvwMFtSstUUR2jXScq60cYA+V/wCStR3ZmUv0tokjy5pWuydbxchjDZ83EZb8NbV5TZUOcBsXH0fNlixGe39FWiAueAu1q37b2VisLkhxAdF1aNS5aPvKa5b6621176WDyA9xvY9xsQbeQiuXVDr2spIP6apS3E55dwIIAt8/qpu1sZJLllyGNMuSAAEKqodFQ8ypIu3viacoAdsI6+LKRMP7yDOf+5jUDb+8z4tYVdIoxArKojUqtjl0sSbWy/TTLBt/zPADgRDhlN+0wfvrqA+cVHt6MNggJaG2dYAbh/AC9eCZL7Rj7onP0AfprqfDJgYxDDKEUSGXKXAAYrkc2J5i4B1qstlbVlw7CWGQxvltmGXgbXHWBHIVK2rvViMSoSecyKpzAEILGxF+qByJqFsgEZaVey0Uj6xtQ0iwFrZ33/dO91txfVuFlmEvRvHIVsVzKyhEbtBBuTrr5K5OCQghlJVhqCpII8hGtWt4JT/wGJ+Nf/4o6qeLxR5BTPaA1pG9dUsz3zTMccmkW7QU7hd8XCYyWfExMHgN7yMmvSIGJuSpyyKNTo1udatqWmU4izJLcDEoysOuSfxik6Wc8U4qQeWoWA8+BGoI4g93fUjE7SmkAWSWWQA3AeR2APC4DE62NvPT8pdmEqAbOMdZ5TC6wPObbVRqKKKiVuir03RH/KIfiD9Rqi6vbc32pg+I/QaIp+cepUW3PRM97uKrPwXeyz8Q324qKPBd7LPxDfbioqSDmIDa/rJ6gpO1/wCUH+Ji+wlPvDV4mF/tSfZWkO1z/wCoP8TF9hKfeGrxML/ak+ytc/sf196LHrNL7n/yquooooVaFFFFFJJTsDtmWGOWJCuWUda63KmxUlD7lijFSew173cxghxmHkY2VJULHkFvYk9wBJ81LqKe5UZiaQ4W52vTlb6K8cdvzsuRSsk0Ui9hQuPqpI+3NgA/xUJ8mFY/UlVTRUxnJ3BVTNjxMFg9/Ybdy6DfrF4OWZDgVCp0eVlWMx3fMbaEC5sRXueYfw2trWXExRjXTq5Iv/GlGx0viYB2zRD/ADFr1Hih/CIk9z6sD37unzfVUtObklUX9RjkmQxAnK5uddym7oYuDD41WxGsSdIpuhfWxUXUA8+6rLj372RfQoP8M4/8KqPaseXETL2SyD0O1RagZKWZBaWooI6oiR5cDbcfwrwO/mzejZUnjW4OmUrra3ZxqjYxoPJXqimfIX6rujoWUuLASb216EUUUVGjkUUUUkkVe25vtTB8R+g1RNXtub7UwfEfoNEU/OPUqHbnome93FVn4LvZZ+Ib7cVFHgv9ln4hvtxUVJBzEDtf1k9QW7aXt/8A4pPqWuh8NXiYX+1J9la5ffuKXDbUkltlLOssTWuDYLqO2xBBH7RXawzYfbuEKNePEQgXNvEcjxl160bFSLcbDka5GeJm9FyHkzT1J5jWgEjdcWVQ0VL2rsmXDStDMuV19DDkynmp/wD3WolCkWWga4OFwbhFFFFJOiiiikkiiiikkmW78IM4djZIVaZ296EFwe/8ZkFu+kiAgDkR9Bp5jM2Hwyx6B8TaR/fCEH8Wp7A7DpLceqt6SUfA3C3rXm/9QVYnqsDdGZdu/wC3Yne8UivOZV4TokxHYzr1x5pA1LKYQZZcIRoJcMSw/pwu4uPKkjFv7Mh7KX0JK3C4ra7JqRU0jHbwLHrHi6KKKKjVmiiiikkiiiikkir23N9qYPiP0GqT2XsyTESrDEuZ24DkBzJPJRzNXPjMdHsrZsccxLkKIlCDV2IPC/ADU3PIdthRMGV3HRUO2TjDIm5uJvb4qrNwvZH9y32o6zRuGtsQR/Ut9qOilFzVztH03Yrr3h2BHjIGhl4HUMOKsOBHn9NUltHZ+J2XixqyspvHILhZVv5bWPArra/kNX/SzeHd6HGQmKUd6sPGRu1T/sGiJYsWY1VLs+vNOcD82HULlo3w23cKQwEWIj4ahmjJ4EcC0bW1GnA8xeqs2xseXCzNDMuV1565WHJlPNfq4GmGOwGJ2Xi1J0dDmRxfLIt9fMeDLyv5DViRS4bbmEyvljxCXsAQWjbhmA0LRnTTn5RehiOUyPO+qvWv8hs9hxQu7cN+7xrrT1FTds7HlwszQzLZl4HXKw5MpPEfUdKhUOcleNcHAOabgooooJpJ0Ux2fhEVPVE4JiVgEj1HTvqcgb3KC3WbXsGpoi2esamTE9UWBSDNlllJ4GxBKRWuS5te3VvUDaO0GmfO2gAyog8WNB4qKOSgenidSaJihxZu0WY2xtptODDAbv3n2fz9FrxeLeV2kkYs7m7MeZ/ZyA5ACtNFFGrz5Stm7QaCVJVAJU6qeDKQQynuZSQfLUzaOAChJY/4mXVLHNkPExMffpwufGADc7BTU3Zm0+hzgoskcgs8baZraqQw1VlOoYd/GopY8Y6Vc7J2m6hlzzYdR3haqKY4nZNwZMOxnitc2B6SIdkyjxdb2bxWtcdlLgaryC02K9KhnjnYHxm4KKKKKZSoqRs/Z8k8qxRKWdyAAAdLkC7WGii+p5VnZ2zZJ5FiiUu7HgATYXAzNbgovqat/BYLC7EwjO7hpWFyTYNKwGiIOOW/lte5qRkeLM6ICsrBAA1ou86BeMHgsPsPBtI5EkzHUgBWkbXKi3JIUD6ibVWe0cfidpYq4Vndz1IwSVRewcgBzbSvW09o4naeKvkLyN1UjW5CL+gX1LHt8lW7uZuXHgY7+NM4HSP6OqvYl/OedTAGU4W5NCrHPbs9pllOKZ3y/H10GSNzNy48BGdc8r2zva3C9lUXNlFz5eNFdJRRjWhosFl5ZXyvL3m5KKKKKdRpVvHu3FjYTFKNdSjjxka3Efs4GqVxuBxOysWuoWResjjVXXUHjyPAjiPQav8ApXvFu9FjIWilA4HI9gWRvfLfn9dQyxYsxqrWg2gac8nJmw6jh43hc1BNhduYXK9knj1IHjRtqLr75D2cO3UaVVtrYsuEmMMwAcagjVWHvlJ4ip2NwmK2Vi7Bssi6q6g5ZFNjzGo5EciPPVjw4/BbZwoWY9HJHbN1lV0bmULXBRrEajlqARQxHKZHJ31V21xoSHs86F3DPD+PGutOGuiw3qSIoYp06QameSLEMUYi34uEJkOXkzsdTw0Fdr61mzvhU3zsH+nWR4Kdnn+czfOwf6dJsT2m9glUbQpp24C97R/xFr/IqvcQcIzM8suMxDsblwsUYY/9ZdrW04CtTYbBNwkxMPaHjjmHmKMh9K1ZHrT4D4TP87D/AKdHrT4D4TP87D/p1L+t0KqNNsjDbC7rzuq3SHArxbFynuSGJT6Wc2PkBr0JsEdDh50/ppiQ7D/peMKfSKsb1p8B8Jn+dh/06PWnwHwmf52H/Tpv1vFl22HY4FsBPXi+6rgYbADjJi5O9Y4Yx/3sx8ulBhwB4NjV8q4d/wDyWrKi8E+z7/x8zd3Sxf8AigNbvWn2f7+X54fsp/1uhR8hsgC2F3z+6rHCx4aNhJHi8RGy8D6mGb0rLax7Dp21625jsPKFMSOJL3eQokSuLW/i42ZQxOpIt5Ksz1p9n+/l+eH7KPWn2f7+X54fspnMkcLGyIpJNnUj8cWMfG3wuqdqXsvZcuJlWGFczty5Acyx5KO2rX9afZ/v5fnh+ypsWGwGxoHkF+sbXuHlc8lHDTS9tANSajEBHO0Vi/bEbhhhaS46Cy04DAYTYmGMkjEyOAGPFpGFyFRb2AFz9ZPOqy2ltTE7UxSXALsckca+Kgv9Q4lj2eajam1cTtPFKNWZmIijHBFJHZ3AFm7qtzcvctMDHrZ5m8eSw7uqvMILec610ByhwtyaEO5zaBpmmOKZ3y/H8DJedytyo8DHc2adh+Mk+nKt+Cj6bXNdNRSTbe3miYRxrdroCxUsoLlgqgAgsxI4XAA1vwBLADBYLOOdJUyFzjclO6KVbF2yZrggc7MtwGKsUcWbrKysNRqOsLMdbFODdQvYWHCU1ooop1yiiiikkle8e70WNgMMg71cAZkbkRf6e0EiqT2jubLHK8eaJsjFcxLC/fbKbeS5oooadgOavNk1UkZcwHLVRvwVl/qvS33KjS7FZTYhLjsv+yiihSwBaKKqkcbFef4KPYn+/NR/BR7E/wB+asUVzhCn5Zyz/BR7E/35qP4KPYn+/NWKKWEJcs5eZdnZRchf9+atHRDsHorNFMQFNG8uFysdEOweijoh2D0VmiubKS5WOiHYPRWVjFxYC5IHpNqKKeyYlXzuXuZHgYzY55ZLZ5LW4XsqjkoufLXSUUVbNAaLBebSyvleXvNyUVyG+8q4ceqZbtD0kJZFUFsylrEXIBDAgEG1rX14UUVxLkwlT0IxVDGHQkA/FTNzX6SFZRpGc/RA+Nld8/WtoLdVQATwOuuhRRTs5oXFVlM4cCfqv//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412" y="112723"/>
            <a:ext cx="866775"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descr="http://upload.wikimedia.org/wikipedia/en/thumb/3/3a/Harvard_Wreath_Logo_1.svg/220px-Harvard_Wreath_Logo_1.svg.png"/>
          <p:cNvPicPr>
            <a:picLocks noGrp="1" noChangeAspect="1" noChangeArrowheads="1"/>
          </p:cNvPicPr>
          <p:nvPr>
            <p:ph sz="quarter" idx="1"/>
          </p:nvPr>
        </p:nvPicPr>
        <p:blipFill>
          <a:blip r:embed="rId7" cstate="print"/>
          <a:srcRect/>
          <a:stretch>
            <a:fillRect/>
          </a:stretch>
        </p:blipFill>
        <p:spPr bwMode="auto">
          <a:xfrm>
            <a:off x="2534818" y="1648969"/>
            <a:ext cx="1371600" cy="1371600"/>
          </a:xfrm>
          <a:prstGeom prst="rect">
            <a:avLst/>
          </a:prstGeom>
          <a:noFill/>
        </p:spPr>
      </p:pic>
      <p:pic>
        <p:nvPicPr>
          <p:cNvPr id="1026" name="Picture 2">
            <a:extLst>
              <a:ext uri="{FF2B5EF4-FFF2-40B4-BE49-F238E27FC236}">
                <a16:creationId xmlns:a16="http://schemas.microsoft.com/office/drawing/2014/main" id="{D89F788F-6145-4243-AF32-CB39F3187B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412" y="2394797"/>
            <a:ext cx="1057283" cy="8926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rnard College - YouTube">
            <a:extLst>
              <a:ext uri="{FF2B5EF4-FFF2-40B4-BE49-F238E27FC236}">
                <a16:creationId xmlns:a16="http://schemas.microsoft.com/office/drawing/2014/main" id="{BE3ADB78-BA64-4349-BB53-03E567E7B4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9116" y="3186843"/>
            <a:ext cx="1260591" cy="1260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910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0" y="914400"/>
          <a:ext cx="91440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0" y="0"/>
            <a:ext cx="91440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Being a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MaST</a:t>
            </a:r>
            <a:r>
              <a:rPr kumimoji="0" lang="en-US" sz="3600" b="0" i="0" u="none" strike="noStrike" kern="1200" cap="none" spc="0" normalizeH="0" baseline="0" noProof="0" dirty="0">
                <a:ln>
                  <a:noFill/>
                </a:ln>
                <a:solidFill>
                  <a:prstClr val="black"/>
                </a:solidFill>
                <a:effectLst/>
                <a:uLnTx/>
                <a:uFillTx/>
                <a:latin typeface="Calibri"/>
                <a:ea typeface="+mn-ea"/>
                <a:cs typeface="+mn-cs"/>
              </a:rPr>
              <a:t> Research Scholar sets you apart…</a:t>
            </a:r>
          </a:p>
        </p:txBody>
      </p:sp>
    </p:spTree>
    <p:extLst>
      <p:ext uri="{BB962C8B-B14F-4D97-AF65-F5344CB8AC3E}">
        <p14:creationId xmlns:p14="http://schemas.microsoft.com/office/powerpoint/2010/main" val="20186223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990600" y="0"/>
            <a:ext cx="6858000" cy="6858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alibri"/>
                <a:ea typeface="+mn-ea"/>
                <a:cs typeface="+mn-cs"/>
              </a:rPr>
              <a:t>College Applicants</a:t>
            </a:r>
          </a:p>
        </p:txBody>
      </p:sp>
      <p:sp>
        <p:nvSpPr>
          <p:cNvPr id="9" name="Oval 8"/>
          <p:cNvSpPr/>
          <p:nvPr/>
        </p:nvSpPr>
        <p:spPr>
          <a:xfrm>
            <a:off x="1828800" y="838200"/>
            <a:ext cx="5181600" cy="51816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Calibri"/>
                <a:ea typeface="+mn-ea"/>
                <a:cs typeface="+mn-cs"/>
              </a:rPr>
              <a:t>Good Grades</a:t>
            </a:r>
          </a:p>
        </p:txBody>
      </p:sp>
      <p:sp>
        <p:nvSpPr>
          <p:cNvPr id="10" name="Oval 9"/>
          <p:cNvSpPr/>
          <p:nvPr/>
        </p:nvSpPr>
        <p:spPr>
          <a:xfrm>
            <a:off x="2514600" y="1600200"/>
            <a:ext cx="3733800" cy="37338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High SAT/ACT Scores</a:t>
            </a:r>
          </a:p>
        </p:txBody>
      </p:sp>
      <p:sp>
        <p:nvSpPr>
          <p:cNvPr id="11" name="Oval 10"/>
          <p:cNvSpPr/>
          <p:nvPr/>
        </p:nvSpPr>
        <p:spPr>
          <a:xfrm>
            <a:off x="3048000" y="2209800"/>
            <a:ext cx="2590800" cy="25908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Something that Stands Out from the  Rest</a:t>
            </a:r>
          </a:p>
        </p:txBody>
      </p:sp>
    </p:spTree>
    <p:extLst>
      <p:ext uri="{BB962C8B-B14F-4D97-AF65-F5344CB8AC3E}">
        <p14:creationId xmlns:p14="http://schemas.microsoft.com/office/powerpoint/2010/main" val="347104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
                                        <p:tgtEl>
                                          <p:spTgt spid="10"/>
                                        </p:tgtEl>
                                      </p:cBhvr>
                                    </p:animEffect>
                                    <p:anim calcmode="lin" valueType="num">
                                      <p:cBhvr>
                                        <p:cTn id="17" dur="400" fill="hold"/>
                                        <p:tgtEl>
                                          <p:spTgt spid="10"/>
                                        </p:tgtEl>
                                        <p:attrNameLst>
                                          <p:attrName>ppt_x</p:attrName>
                                        </p:attrNameLst>
                                      </p:cBhvr>
                                      <p:tavLst>
                                        <p:tav tm="0">
                                          <p:val>
                                            <p:strVal val="#ppt_x"/>
                                          </p:val>
                                        </p:tav>
                                        <p:tav tm="100000">
                                          <p:val>
                                            <p:strVal val="#ppt_x"/>
                                          </p:val>
                                        </p:tav>
                                      </p:tavLst>
                                    </p:anim>
                                    <p:anim calcmode="lin" valueType="num">
                                      <p:cBhvr>
                                        <p:cTn id="18" dur="400" fill="hold"/>
                                        <p:tgtEl>
                                          <p:spTgt spid="10"/>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iterate type="lt">
                                    <p:tmPct val="0"/>
                                  </p:iterate>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strVal val="#ppt_w*0.70"/>
                                          </p:val>
                                        </p:tav>
                                        <p:tav tm="100000">
                                          <p:val>
                                            <p:strVal val="#ppt_w"/>
                                          </p:val>
                                        </p:tav>
                                      </p:tavLst>
                                    </p:anim>
                                    <p:anim calcmode="lin" valueType="num">
                                      <p:cBhvr>
                                        <p:cTn id="26" dur="1000" fill="hold"/>
                                        <p:tgtEl>
                                          <p:spTgt spid="11"/>
                                        </p:tgtEl>
                                        <p:attrNameLst>
                                          <p:attrName>ppt_h</p:attrName>
                                        </p:attrNameLst>
                                      </p:cBhvr>
                                      <p:tavLst>
                                        <p:tav tm="0">
                                          <p:val>
                                            <p:strVal val="#ppt_h"/>
                                          </p:val>
                                        </p:tav>
                                        <p:tav tm="100000">
                                          <p:val>
                                            <p:strVal val="#ppt_h"/>
                                          </p:val>
                                        </p:tav>
                                      </p:tavLst>
                                    </p:anim>
                                    <p:animEffect transition="in" filter="fade">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Activities</a:t>
            </a:r>
          </a:p>
        </p:txBody>
      </p:sp>
      <p:sp>
        <p:nvSpPr>
          <p:cNvPr id="3" name="Content Placeholder 2"/>
          <p:cNvSpPr>
            <a:spLocks noGrp="1"/>
          </p:cNvSpPr>
          <p:nvPr>
            <p:ph sz="quarter" idx="1"/>
          </p:nvPr>
        </p:nvSpPr>
        <p:spPr/>
        <p:txBody>
          <a:bodyPr/>
          <a:lstStyle/>
          <a:p>
            <a:r>
              <a:rPr lang="en-US" dirty="0"/>
              <a:t>Field Trips</a:t>
            </a:r>
          </a:p>
          <a:p>
            <a:r>
              <a:rPr lang="en-US" dirty="0"/>
              <a:t>Fundraisers</a:t>
            </a:r>
          </a:p>
          <a:p>
            <a:r>
              <a:rPr lang="en-US" dirty="0"/>
              <a:t>Booster Organization</a:t>
            </a:r>
          </a:p>
          <a:p>
            <a:r>
              <a:rPr lang="en-US" dirty="0"/>
              <a:t>Academic competitions </a:t>
            </a:r>
          </a:p>
          <a:p>
            <a:r>
              <a:rPr lang="en-US" dirty="0"/>
              <a:t>Semester gatherings </a:t>
            </a:r>
          </a:p>
        </p:txBody>
      </p:sp>
      <p:pic>
        <p:nvPicPr>
          <p:cNvPr id="1026" name="Picture 2" descr="C:\Documents and Settings\stevensonj\Desktop\Mast\Images\JSEHS_1.JPG"/>
          <p:cNvPicPr>
            <a:picLocks noChangeAspect="1" noChangeArrowheads="1"/>
          </p:cNvPicPr>
          <p:nvPr/>
        </p:nvPicPr>
        <p:blipFill>
          <a:blip r:embed="rId3" cstate="print"/>
          <a:srcRect/>
          <a:stretch>
            <a:fillRect/>
          </a:stretch>
        </p:blipFill>
        <p:spPr bwMode="auto">
          <a:xfrm>
            <a:off x="5969001" y="1084263"/>
            <a:ext cx="2717799" cy="2038350"/>
          </a:xfrm>
          <a:prstGeom prst="rect">
            <a:avLst/>
          </a:prstGeom>
          <a:noFill/>
        </p:spPr>
      </p:pic>
      <p:pic>
        <p:nvPicPr>
          <p:cNvPr id="4098" name="Picture 2" descr="https://lh3.googleusercontent.com/gAjC60XHMiF1KUHCIjFUT6I8eZgPpXM-tJcla51MSSkC-bv-MSyS17D2lvVA1M0ie9yNAVFu41YQyndJv6T0BtH63HNPseB_phJr-kl4Mgjc91chkXdcTnlvjvgy0qWUtfS0M0n3sPDoPq0sPMGzfS99VFmobZrrovHmXiRduwjrTwjcaL2aQMC7p8DkkBrADHwzy-smOXSayGlgJKv5Zs2gN75VAg8WGRJ9t3rnKQ4zJJBCXWP3nV9ZzkhCYXJarwsbzdFZnahdghAx-Gw1mdIihFzmgMdLeB7XHfl1wYYK0gQfk1JGvgxm2r58N1VK1Co7SLVcBYBC89P8xSVm0at-FxekyCrCpx4LSRknILKl36vul-yr-JczKqW6sA6E4i6co7HuhwXJdJP5ZQxFUWrvDZ0m1Ex1NHMWZ46zCnv_nPYNqwx0MAfmj589eLUC04w_1gNLxTcIAlr4EBYbYjPls2xWUWfdeFBsRu8u79gGDsOjeDwMyNibUDW3R_Qf0OZlA6VbjZSoBgP9QLIrBYmsCOAr5vjz4KXI2DdswhwM9_U39GxEV_kjH_WGAKrcsDCwLhgC7uADqW6I4WoKrgCUxSYPBidbE0olOH1vFzq6m0APe6otWD5a-WQizreD2Cf7TFHUuRJ3Nt83LYc2kRr3Ug=w1308-h981-no">
            <a:extLst>
              <a:ext uri="{FF2B5EF4-FFF2-40B4-BE49-F238E27FC236}">
                <a16:creationId xmlns:a16="http://schemas.microsoft.com/office/drawing/2014/main" id="{8ED1620B-6DA6-4E65-98BD-ABF0B162B0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3575050"/>
            <a:ext cx="36576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755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Apply to </a:t>
            </a:r>
            <a:r>
              <a:rPr lang="en-US" dirty="0" err="1"/>
              <a:t>MaST</a:t>
            </a:r>
            <a:endParaRPr lang="en-US" b="1" dirty="0"/>
          </a:p>
        </p:txBody>
      </p:sp>
      <p:sp>
        <p:nvSpPr>
          <p:cNvPr id="3" name="Content Placeholder 2"/>
          <p:cNvSpPr>
            <a:spLocks noGrp="1"/>
          </p:cNvSpPr>
          <p:nvPr>
            <p:ph idx="1"/>
          </p:nvPr>
        </p:nvSpPr>
        <p:spPr>
          <a:xfrm>
            <a:off x="0" y="1524000"/>
            <a:ext cx="9144000" cy="5334000"/>
          </a:xfrm>
        </p:spPr>
        <p:txBody>
          <a:bodyPr>
            <a:normAutofit fontScale="92500" lnSpcReduction="10000"/>
          </a:bodyPr>
          <a:lstStyle/>
          <a:p>
            <a:r>
              <a:rPr lang="en-US" b="1" dirty="0">
                <a:solidFill>
                  <a:srgbClr val="FF9900"/>
                </a:solidFill>
              </a:rPr>
              <a:t>Application Criteria</a:t>
            </a:r>
          </a:p>
          <a:p>
            <a:pPr lvl="1"/>
            <a:r>
              <a:rPr lang="en-US" dirty="0"/>
              <a:t>Passion for Science, Math, and/or Engineering to do college level research</a:t>
            </a:r>
          </a:p>
          <a:p>
            <a:pPr marL="457200" lvl="1" indent="0">
              <a:buNone/>
            </a:pPr>
            <a:endParaRPr lang="en-US" dirty="0"/>
          </a:p>
          <a:p>
            <a:r>
              <a:rPr lang="en-US" b="1" dirty="0">
                <a:solidFill>
                  <a:srgbClr val="FF9900"/>
                </a:solidFill>
              </a:rPr>
              <a:t>Application (50 student max)</a:t>
            </a:r>
          </a:p>
          <a:p>
            <a:pPr lvl="1"/>
            <a:r>
              <a:rPr lang="en-US" dirty="0"/>
              <a:t>Fill out application online at www.shsmri.com</a:t>
            </a:r>
          </a:p>
          <a:p>
            <a:pPr lvl="1"/>
            <a:r>
              <a:rPr lang="en-US" b="1" u="sng" dirty="0">
                <a:solidFill>
                  <a:srgbClr val="FF0000"/>
                </a:solidFill>
              </a:rPr>
              <a:t>Due dates</a:t>
            </a:r>
            <a:r>
              <a:rPr lang="en-US" dirty="0"/>
              <a:t>: Decisions made end of each month starting in January, May 15 for last chance for non-districted SHS students (if spots remain)</a:t>
            </a:r>
          </a:p>
          <a:p>
            <a:pPr lvl="1">
              <a:buNone/>
            </a:pPr>
            <a:endParaRPr lang="en-US" dirty="0"/>
          </a:p>
          <a:p>
            <a:r>
              <a:rPr lang="en-US" b="1" dirty="0">
                <a:solidFill>
                  <a:srgbClr val="FF9900"/>
                </a:solidFill>
              </a:rPr>
              <a:t>Student Evaluation </a:t>
            </a:r>
          </a:p>
          <a:p>
            <a:pPr lvl="1"/>
            <a:r>
              <a:rPr lang="en-US" dirty="0"/>
              <a:t>Student test scores will be evaluated just as in AICE</a:t>
            </a:r>
          </a:p>
        </p:txBody>
      </p:sp>
    </p:spTree>
    <p:extLst>
      <p:ext uri="{BB962C8B-B14F-4D97-AF65-F5344CB8AC3E}">
        <p14:creationId xmlns:p14="http://schemas.microsoft.com/office/powerpoint/2010/main" val="2871483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a:t>How to Apply to </a:t>
            </a:r>
            <a:r>
              <a:rPr lang="en-US" dirty="0" err="1"/>
              <a:t>MaST</a:t>
            </a:r>
            <a:endParaRPr lang="en-US" dirty="0"/>
          </a:p>
        </p:txBody>
      </p:sp>
      <p:sp>
        <p:nvSpPr>
          <p:cNvPr id="3" name="Content Placeholder 2"/>
          <p:cNvSpPr>
            <a:spLocks noGrp="1"/>
          </p:cNvSpPr>
          <p:nvPr>
            <p:ph sz="quarter" idx="1"/>
          </p:nvPr>
        </p:nvSpPr>
        <p:spPr>
          <a:xfrm>
            <a:off x="457200" y="914400"/>
            <a:ext cx="8229600" cy="4525963"/>
          </a:xfrm>
        </p:spPr>
        <p:txBody>
          <a:bodyPr>
            <a:normAutofit/>
          </a:bodyPr>
          <a:lstStyle/>
          <a:p>
            <a:r>
              <a:rPr lang="en-US" sz="2400" dirty="0"/>
              <a:t>Visit </a:t>
            </a:r>
            <a:r>
              <a:rPr lang="en-US" sz="2400" dirty="0">
                <a:hlinkClick r:id="rId3"/>
              </a:rPr>
              <a:t>www.shsmri.com</a:t>
            </a:r>
            <a:endParaRPr lang="en-US" sz="2400" dirty="0"/>
          </a:p>
          <a:p>
            <a:r>
              <a:rPr lang="en-US" sz="2400" dirty="0"/>
              <a:t>Click on the “Apply” Button on top</a:t>
            </a:r>
          </a:p>
          <a:p>
            <a:r>
              <a:rPr lang="en-US" sz="2400" dirty="0"/>
              <a:t>Fill out and submit application form online</a:t>
            </a:r>
          </a:p>
          <a:p>
            <a:r>
              <a:rPr lang="en-US" sz="2400" dirty="0"/>
              <a:t>We will review records and get back to you within 2 weeks</a:t>
            </a:r>
          </a:p>
        </p:txBody>
      </p:sp>
      <p:pic>
        <p:nvPicPr>
          <p:cNvPr id="4" name="Picture 3">
            <a:extLst>
              <a:ext uri="{FF2B5EF4-FFF2-40B4-BE49-F238E27FC236}">
                <a16:creationId xmlns:a16="http://schemas.microsoft.com/office/drawing/2014/main" id="{308605EC-8964-425A-9FD0-831716C9945D}"/>
              </a:ext>
            </a:extLst>
          </p:cNvPr>
          <p:cNvPicPr>
            <a:picLocks noChangeAspect="1"/>
          </p:cNvPicPr>
          <p:nvPr/>
        </p:nvPicPr>
        <p:blipFill rotWithShape="1">
          <a:blip r:embed="rId4"/>
          <a:srcRect t="15494" b="18735"/>
          <a:stretch/>
        </p:blipFill>
        <p:spPr>
          <a:xfrm>
            <a:off x="0" y="2976562"/>
            <a:ext cx="9144000" cy="3382963"/>
          </a:xfrm>
          <a:prstGeom prst="rect">
            <a:avLst/>
          </a:prstGeom>
        </p:spPr>
      </p:pic>
    </p:spTree>
    <p:extLst>
      <p:ext uri="{BB962C8B-B14F-4D97-AF65-F5344CB8AC3E}">
        <p14:creationId xmlns:p14="http://schemas.microsoft.com/office/powerpoint/2010/main" val="53827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
          </a:blip>
          <a:srcRect/>
          <a:stretch>
            <a:fillRect/>
          </a:stretch>
        </a:blipFill>
        <a:effectLst/>
      </p:bgPr>
    </p:bg>
    <p:spTree>
      <p:nvGrpSpPr>
        <p:cNvPr id="1" name=""/>
        <p:cNvGrpSpPr/>
        <p:nvPr/>
      </p:nvGrpSpPr>
      <p:grpSpPr>
        <a:xfrm>
          <a:off x="0" y="0"/>
          <a:ext cx="0" cy="0"/>
          <a:chOff x="0" y="0"/>
          <a:chExt cx="0" cy="0"/>
        </a:xfrm>
      </p:grpSpPr>
      <p:pic>
        <p:nvPicPr>
          <p:cNvPr id="29" name="Picture 28" descr="Cambridge logo from CIE.bmp">
            <a:extLst>
              <a:ext uri="{FF2B5EF4-FFF2-40B4-BE49-F238E27FC236}">
                <a16:creationId xmlns:a16="http://schemas.microsoft.com/office/drawing/2014/main" id="{3E2AB85F-E29C-4CBC-AEA9-51FF6900FD27}"/>
              </a:ext>
            </a:extLst>
          </p:cNvPr>
          <p:cNvPicPr>
            <a:picLocks noChangeAspect="1"/>
          </p:cNvPicPr>
          <p:nvPr/>
        </p:nvPicPr>
        <p:blipFill>
          <a:blip r:embed="rId4" cstate="print"/>
          <a:stretch>
            <a:fillRect/>
          </a:stretch>
        </p:blipFill>
        <p:spPr>
          <a:xfrm>
            <a:off x="2229817" y="5638800"/>
            <a:ext cx="4399583" cy="1028700"/>
          </a:xfrm>
          <a:prstGeom prst="rect">
            <a:avLst/>
          </a:prstGeom>
        </p:spPr>
      </p:pic>
      <p:sp>
        <p:nvSpPr>
          <p:cNvPr id="7" name="Title 6">
            <a:extLst>
              <a:ext uri="{FF2B5EF4-FFF2-40B4-BE49-F238E27FC236}">
                <a16:creationId xmlns:a16="http://schemas.microsoft.com/office/drawing/2014/main" id="{60D3A19A-35B7-439A-AB3A-130009547665}"/>
              </a:ext>
            </a:extLst>
          </p:cNvPr>
          <p:cNvSpPr>
            <a:spLocks noGrp="1"/>
          </p:cNvSpPr>
          <p:nvPr>
            <p:ph type="title"/>
          </p:nvPr>
        </p:nvSpPr>
        <p:spPr>
          <a:xfrm>
            <a:off x="628650" y="365126"/>
            <a:ext cx="7886700" cy="1325563"/>
          </a:xfrm>
        </p:spPr>
        <p:txBody>
          <a:bodyPr/>
          <a:lstStyle/>
          <a:p>
            <a:r>
              <a:rPr lang="en-US" dirty="0">
                <a:latin typeface="+mn-lt"/>
              </a:rPr>
              <a:t>What is AICE?</a:t>
            </a:r>
            <a:br>
              <a:rPr lang="en-US" dirty="0">
                <a:latin typeface="+mn-lt"/>
              </a:rPr>
            </a:br>
            <a:endParaRPr lang="en-US" dirty="0">
              <a:latin typeface="+mn-lt"/>
            </a:endParaRPr>
          </a:p>
        </p:txBody>
      </p:sp>
      <p:sp>
        <p:nvSpPr>
          <p:cNvPr id="8" name="Content Placeholder 7">
            <a:extLst>
              <a:ext uri="{FF2B5EF4-FFF2-40B4-BE49-F238E27FC236}">
                <a16:creationId xmlns:a16="http://schemas.microsoft.com/office/drawing/2014/main" id="{23974800-4A92-4A3C-B6C8-BD48F6A2F998}"/>
              </a:ext>
            </a:extLst>
          </p:cNvPr>
          <p:cNvSpPr>
            <a:spLocks noGrp="1"/>
          </p:cNvSpPr>
          <p:nvPr>
            <p:ph idx="1"/>
          </p:nvPr>
        </p:nvSpPr>
        <p:spPr>
          <a:xfrm>
            <a:off x="287855" y="2035495"/>
            <a:ext cx="7886700" cy="4351338"/>
          </a:xfrm>
        </p:spPr>
        <p:txBody>
          <a:bodyPr/>
          <a:lstStyle/>
          <a:p>
            <a:pPr marL="0" indent="0" algn="just">
              <a:buNone/>
            </a:pPr>
            <a:r>
              <a:rPr lang="en-US" dirty="0">
                <a:cs typeface="Aldhabi" panose="020B0604020202020204" pitchFamily="2" charset="-78"/>
              </a:rPr>
              <a:t>The Cambridge AICE diploma is an international curriculum and examination program that prepares students to enter college, provides skills needed to be successful in college and thereafter, and allows students to earn college credits and scholarships while in high school.</a:t>
            </a:r>
          </a:p>
          <a:p>
            <a:endParaRPr lang="en-US" dirty="0"/>
          </a:p>
        </p:txBody>
      </p:sp>
      <p:pic>
        <p:nvPicPr>
          <p:cNvPr id="2050" name="Picture 2">
            <a:extLst>
              <a:ext uri="{FF2B5EF4-FFF2-40B4-BE49-F238E27FC236}">
                <a16:creationId xmlns:a16="http://schemas.microsoft.com/office/drawing/2014/main" id="{A6CA73DD-8F43-4BEE-A770-325BDBA95B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3985" y="0"/>
            <a:ext cx="1252414" cy="1447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2F9EA82-9C16-4642-AE9E-42DF184A9EDC}"/>
              </a:ext>
            </a:extLst>
          </p:cNvPr>
          <p:cNvSpPr txBox="1"/>
          <p:nvPr/>
        </p:nvSpPr>
        <p:spPr>
          <a:xfrm>
            <a:off x="287855" y="1059747"/>
            <a:ext cx="7736926" cy="1261884"/>
          </a:xfrm>
          <a:prstGeom prst="rect">
            <a:avLst/>
          </a:prstGeom>
          <a:noFill/>
        </p:spPr>
        <p:txBody>
          <a:bodyPr wrap="none" rtlCol="0">
            <a:spAutoFit/>
          </a:bodyPr>
          <a:lstStyle/>
          <a:p>
            <a:r>
              <a:rPr lang="en-US" sz="4800" b="1" dirty="0">
                <a:cs typeface="Aldhabi" panose="020B0604020202020204" pitchFamily="2" charset="-78"/>
              </a:rPr>
              <a:t>A</a:t>
            </a:r>
            <a:r>
              <a:rPr lang="en-US" sz="2800" b="1" dirty="0">
                <a:solidFill>
                  <a:srgbClr val="F5800B"/>
                </a:solidFill>
                <a:cs typeface="Aldhabi" panose="020B0604020202020204" pitchFamily="2" charset="-78"/>
              </a:rPr>
              <a:t>dvanced</a:t>
            </a:r>
            <a:r>
              <a:rPr lang="en-US" sz="2800" b="1" dirty="0">
                <a:cs typeface="Aldhabi" panose="020B0604020202020204" pitchFamily="2" charset="-78"/>
              </a:rPr>
              <a:t> </a:t>
            </a:r>
            <a:r>
              <a:rPr lang="en-US" sz="4800" b="1" dirty="0">
                <a:cs typeface="Aldhabi" panose="020B0604020202020204" pitchFamily="2" charset="-78"/>
              </a:rPr>
              <a:t>I</a:t>
            </a:r>
            <a:r>
              <a:rPr lang="en-US" sz="2800" b="1" dirty="0">
                <a:solidFill>
                  <a:srgbClr val="F5800B"/>
                </a:solidFill>
                <a:cs typeface="Aldhabi" panose="020B0604020202020204" pitchFamily="2" charset="-78"/>
              </a:rPr>
              <a:t>nternational</a:t>
            </a:r>
            <a:r>
              <a:rPr lang="en-US" sz="2800" b="1" dirty="0">
                <a:cs typeface="Aldhabi" panose="020B0604020202020204" pitchFamily="2" charset="-78"/>
              </a:rPr>
              <a:t> </a:t>
            </a:r>
            <a:r>
              <a:rPr lang="en-US" sz="4800" b="1" dirty="0">
                <a:cs typeface="Aldhabi" panose="020B0604020202020204" pitchFamily="2" charset="-78"/>
              </a:rPr>
              <a:t>C</a:t>
            </a:r>
            <a:r>
              <a:rPr lang="en-US" sz="2800" b="1" dirty="0">
                <a:solidFill>
                  <a:srgbClr val="F5800B"/>
                </a:solidFill>
                <a:cs typeface="Aldhabi" panose="020B0604020202020204" pitchFamily="2" charset="-78"/>
              </a:rPr>
              <a:t>ertificate</a:t>
            </a:r>
            <a:r>
              <a:rPr lang="en-US" sz="2800" b="1" dirty="0">
                <a:cs typeface="Aldhabi" panose="020B0604020202020204" pitchFamily="2" charset="-78"/>
              </a:rPr>
              <a:t> of </a:t>
            </a:r>
            <a:r>
              <a:rPr lang="en-US" sz="4800" b="1" dirty="0">
                <a:cs typeface="Aldhabi" panose="020B0604020202020204" pitchFamily="2" charset="-78"/>
              </a:rPr>
              <a:t>E</a:t>
            </a:r>
            <a:r>
              <a:rPr lang="en-US" sz="2800" b="1" dirty="0">
                <a:solidFill>
                  <a:srgbClr val="F5800B"/>
                </a:solidFill>
                <a:cs typeface="Aldhabi" panose="020B0604020202020204" pitchFamily="2" charset="-78"/>
              </a:rPr>
              <a:t>ducation</a:t>
            </a:r>
          </a:p>
          <a:p>
            <a:endParaRPr lang="en-US" sz="2800" b="1" dirty="0"/>
          </a:p>
        </p:txBody>
      </p:sp>
    </p:spTree>
    <p:extLst>
      <p:ext uri="{BB962C8B-B14F-4D97-AF65-F5344CB8AC3E}">
        <p14:creationId xmlns:p14="http://schemas.microsoft.com/office/powerpoint/2010/main" val="11737630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User">
            <a:extLst>
              <a:ext uri="{FF2B5EF4-FFF2-40B4-BE49-F238E27FC236}">
                <a16:creationId xmlns:a16="http://schemas.microsoft.com/office/drawing/2014/main" id="{10DF9361-B877-494A-ADBF-3AF58595D7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1660" y="2913480"/>
            <a:ext cx="3944520" cy="3944520"/>
          </a:xfrm>
          <a:custGeom>
            <a:avLst/>
            <a:gdLst/>
            <a:ahLst/>
            <a:cxnLst/>
            <a:rect l="l" t="t" r="r" b="b"/>
            <a:pathLst>
              <a:path w="4141760" h="4377846">
                <a:moveTo>
                  <a:pt x="0" y="0"/>
                </a:moveTo>
                <a:lnTo>
                  <a:pt x="4141760" y="0"/>
                </a:lnTo>
                <a:lnTo>
                  <a:pt x="4141760" y="4377846"/>
                </a:lnTo>
                <a:lnTo>
                  <a:pt x="0" y="4377846"/>
                </a:lnTo>
                <a:close/>
              </a:path>
            </a:pathLst>
          </a:custGeom>
        </p:spPr>
      </p:pic>
      <p:sp>
        <p:nvSpPr>
          <p:cNvPr id="4" name="Speech Bubble: Oval 3">
            <a:extLst>
              <a:ext uri="{FF2B5EF4-FFF2-40B4-BE49-F238E27FC236}">
                <a16:creationId xmlns:a16="http://schemas.microsoft.com/office/drawing/2014/main" id="{7699B424-69B6-403E-8B31-1FC1B34E08D7}"/>
              </a:ext>
            </a:extLst>
          </p:cNvPr>
          <p:cNvSpPr/>
          <p:nvPr/>
        </p:nvSpPr>
        <p:spPr>
          <a:xfrm>
            <a:off x="2953920" y="378560"/>
            <a:ext cx="5428080" cy="3200400"/>
          </a:xfrm>
          <a:prstGeom prst="wedgeEllipseCallout">
            <a:avLst/>
          </a:prstGeom>
          <a:solidFill>
            <a:srgbClr val="F580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E5C621-CC2D-4E41-B545-03048317003D}"/>
              </a:ext>
            </a:extLst>
          </p:cNvPr>
          <p:cNvSpPr>
            <a:spLocks noGrp="1"/>
          </p:cNvSpPr>
          <p:nvPr>
            <p:ph type="title"/>
          </p:nvPr>
        </p:nvSpPr>
        <p:spPr>
          <a:xfrm>
            <a:off x="3657600" y="990600"/>
            <a:ext cx="4495800" cy="2895600"/>
          </a:xfrm>
        </p:spPr>
        <p:txBody>
          <a:bodyPr vert="horz" lIns="91440" tIns="45720" rIns="91440" bIns="45720" rtlCol="0" anchor="t">
            <a:normAutofit fontScale="90000"/>
          </a:bodyPr>
          <a:lstStyle/>
          <a:p>
            <a:pPr>
              <a:lnSpc>
                <a:spcPct val="90000"/>
              </a:lnSpc>
            </a:pPr>
            <a:r>
              <a:rPr lang="en-US" sz="7200" kern="1200" dirty="0">
                <a:latin typeface="+mj-lt"/>
                <a:ea typeface="+mj-ea"/>
                <a:cs typeface="+mj-cs"/>
              </a:rPr>
              <a:t>Students Testimonials</a:t>
            </a:r>
          </a:p>
        </p:txBody>
      </p:sp>
    </p:spTree>
    <p:extLst>
      <p:ext uri="{BB962C8B-B14F-4D97-AF65-F5344CB8AC3E}">
        <p14:creationId xmlns:p14="http://schemas.microsoft.com/office/powerpoint/2010/main" val="4282912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F5C655-E62E-49ED-B1C4-CC2C086FAF9F}"/>
              </a:ext>
            </a:extLst>
          </p:cNvPr>
          <p:cNvSpPr>
            <a:spLocks noGrp="1"/>
          </p:cNvSpPr>
          <p:nvPr>
            <p:ph idx="1"/>
          </p:nvPr>
        </p:nvSpPr>
        <p:spPr>
          <a:xfrm>
            <a:off x="457200" y="2590800"/>
            <a:ext cx="8229600" cy="4525963"/>
          </a:xfrm>
          <a:effectLst>
            <a:innerShdw blurRad="63500" dist="50800" dir="13500000">
              <a:prstClr val="black">
                <a:alpha val="50000"/>
              </a:prstClr>
            </a:innerShdw>
            <a:reflection blurRad="6350" stA="52000" endA="300" endPos="35000" dir="5400000" sy="-100000" algn="bl" rotWithShape="0"/>
          </a:effectLst>
          <a:scene3d>
            <a:camera prst="orthographicFront"/>
            <a:lightRig rig="threePt" dir="t"/>
          </a:scene3d>
          <a:sp3d>
            <a:bevelT/>
          </a:sp3d>
        </p:spPr>
        <p:txBody>
          <a:bodyPr>
            <a:normAutofit/>
          </a:bodyPr>
          <a:lstStyle/>
          <a:p>
            <a:pPr marL="0" indent="0" algn="ctr">
              <a:buNone/>
            </a:pPr>
            <a:r>
              <a:rPr lang="en-US" sz="8000" b="1" dirty="0">
                <a:solidFill>
                  <a:srgbClr val="F5800B"/>
                </a:solidFill>
              </a:rPr>
              <a:t>Thank you!</a:t>
            </a:r>
          </a:p>
        </p:txBody>
      </p:sp>
    </p:spTree>
    <p:extLst>
      <p:ext uri="{BB962C8B-B14F-4D97-AF65-F5344CB8AC3E}">
        <p14:creationId xmlns:p14="http://schemas.microsoft.com/office/powerpoint/2010/main" val="4085884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66000">
              <a:srgbClr val="F5800B"/>
            </a:gs>
            <a:gs pos="2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9" name="Subtitle 2">
            <a:extLst>
              <a:ext uri="{FF2B5EF4-FFF2-40B4-BE49-F238E27FC236}">
                <a16:creationId xmlns:a16="http://schemas.microsoft.com/office/drawing/2014/main" id="{34A5BFED-9736-4890-8D4E-208D1714A7E8}"/>
              </a:ext>
            </a:extLst>
          </p:cNvPr>
          <p:cNvSpPr>
            <a:spLocks noGrp="1"/>
          </p:cNvSpPr>
          <p:nvPr>
            <p:ph type="body" idx="1"/>
          </p:nvPr>
        </p:nvSpPr>
        <p:spPr>
          <a:xfrm>
            <a:off x="152400" y="152400"/>
            <a:ext cx="4800600" cy="742950"/>
          </a:xfrm>
        </p:spPr>
        <p:txBody>
          <a:bodyPr>
            <a:normAutofit fontScale="92500" lnSpcReduction="10000"/>
          </a:bodyPr>
          <a:lstStyle/>
          <a:p>
            <a:pPr marL="0" indent="0" algn="ctr">
              <a:buNone/>
            </a:pPr>
            <a:r>
              <a:rPr lang="en-US" sz="5400" dirty="0">
                <a:solidFill>
                  <a:srgbClr val="F5800B"/>
                </a:solidFill>
              </a:rPr>
              <a:t>WHAT IS AICE?  </a:t>
            </a:r>
          </a:p>
        </p:txBody>
      </p:sp>
      <p:pic>
        <p:nvPicPr>
          <p:cNvPr id="13" name="Picture 2" descr="Cambridge worldwide 10, 000 schools 160 countries 40 governments ">
            <a:extLst>
              <a:ext uri="{FF2B5EF4-FFF2-40B4-BE49-F238E27FC236}">
                <a16:creationId xmlns:a16="http://schemas.microsoft.com/office/drawing/2014/main" id="{D6D015E2-8C6B-4471-A618-0F9B7125986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52400" y="3429000"/>
            <a:ext cx="4368801" cy="32766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ambridge Across in the USA Spokane Federal Way Bethel Advanced (AICE) Secondary Primary Ferndale">
            <a:extLst>
              <a:ext uri="{FF2B5EF4-FFF2-40B4-BE49-F238E27FC236}">
                <a16:creationId xmlns:a16="http://schemas.microsoft.com/office/drawing/2014/main" id="{2C772578-23F1-403F-BEE1-47C30AEC3DF9}"/>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tretch>
            <a:fillRect/>
          </a:stretch>
        </p:blipFill>
        <p:spPr bwMode="auto">
          <a:xfrm>
            <a:off x="4653281" y="3429000"/>
            <a:ext cx="4368800" cy="32766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1ACF756-F60A-4125-B5E6-C6C4C653782E}"/>
              </a:ext>
            </a:extLst>
          </p:cNvPr>
          <p:cNvSpPr txBox="1"/>
          <p:nvPr/>
        </p:nvSpPr>
        <p:spPr>
          <a:xfrm>
            <a:off x="152400" y="914400"/>
            <a:ext cx="8763000" cy="2862322"/>
          </a:xfrm>
          <a:prstGeom prst="rect">
            <a:avLst/>
          </a:prstGeom>
          <a:noFill/>
        </p:spPr>
        <p:txBody>
          <a:bodyPr wrap="square">
            <a:spAutoFit/>
          </a:bodyPr>
          <a:lstStyle/>
          <a:p>
            <a:pPr marL="342900" indent="-342900">
              <a:buFont typeface="Arial" panose="020B0604020202020204" pitchFamily="34" charset="0"/>
              <a:buChar char="•"/>
            </a:pPr>
            <a:r>
              <a:rPr lang="en-US" sz="2000" dirty="0"/>
              <a:t>The University of Cambridge writes the course curriculum, trains our teachers, and grades the student exams.</a:t>
            </a:r>
          </a:p>
          <a:p>
            <a:pPr marL="342900" indent="-342900">
              <a:buFont typeface="Arial" panose="020B0604020202020204" pitchFamily="34" charset="0"/>
              <a:buChar char="•"/>
            </a:pPr>
            <a:r>
              <a:rPr lang="en-US" sz="2000" dirty="0"/>
              <a:t>The textbooks come from Cambridge and are aligned with the exam expectations.  </a:t>
            </a:r>
          </a:p>
          <a:p>
            <a:pPr marL="342900" indent="-342900" defTabSz="685800">
              <a:buFont typeface="Arial" panose="020B0604020202020204" pitchFamily="34" charset="0"/>
              <a:buChar char="•"/>
            </a:pPr>
            <a:r>
              <a:rPr lang="en-US" sz="2000" dirty="0">
                <a:solidFill>
                  <a:prstClr val="black"/>
                </a:solidFill>
              </a:rPr>
              <a:t>The University of Cambridge International Examinations is the world’s largest provider of international education programs. It was founded in 1858.</a:t>
            </a:r>
          </a:p>
          <a:p>
            <a:pPr marL="342900" indent="-342900" defTabSz="685800">
              <a:buFont typeface="Arial" panose="020B0604020202020204" pitchFamily="34" charset="0"/>
              <a:buChar char="•"/>
            </a:pPr>
            <a:r>
              <a:rPr lang="en-US" sz="2000" dirty="0">
                <a:solidFill>
                  <a:prstClr val="black"/>
                </a:solidFill>
              </a:rPr>
              <a:t>There are now 10,000 Cambridge schools around the world in over 160 countries.</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869427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 name="Rectangle 88">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07457" y="712269"/>
            <a:ext cx="2528249" cy="5502264"/>
          </a:xfrm>
        </p:spPr>
        <p:txBody>
          <a:bodyPr vert="horz" lIns="91440" tIns="45720" rIns="91440" bIns="45720" rtlCol="0" anchor="ctr">
            <a:normAutofit/>
          </a:bodyPr>
          <a:lstStyle/>
          <a:p>
            <a:r>
              <a:rPr lang="en-US" b="1" kern="1200">
                <a:solidFill>
                  <a:srgbClr val="FFFFFF"/>
                </a:solidFill>
                <a:latin typeface="+mj-lt"/>
                <a:ea typeface="+mj-ea"/>
                <a:cs typeface="+mj-cs"/>
              </a:rPr>
              <a:t>Why Should I Consider AICE?</a:t>
            </a:r>
            <a:endParaRPr lang="en-US" kern="1200">
              <a:solidFill>
                <a:srgbClr val="FFFFFF"/>
              </a:solidFill>
              <a:latin typeface="+mj-lt"/>
              <a:ea typeface="+mj-ea"/>
              <a:cs typeface="+mj-cs"/>
            </a:endParaRPr>
          </a:p>
        </p:txBody>
      </p:sp>
      <p:cxnSp>
        <p:nvCxnSpPr>
          <p:cNvPr id="87" name="Straight Connector 90">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38912"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26" name="Text Placeholder 2">
            <a:extLst>
              <a:ext uri="{FF2B5EF4-FFF2-40B4-BE49-F238E27FC236}">
                <a16:creationId xmlns:a16="http://schemas.microsoft.com/office/drawing/2014/main" id="{F36F4B10-B82B-4D74-9E55-01438AF0DC5D}"/>
              </a:ext>
            </a:extLst>
          </p:cNvPr>
          <p:cNvGraphicFramePr/>
          <p:nvPr>
            <p:extLst>
              <p:ext uri="{D42A27DB-BD31-4B8C-83A1-F6EECF244321}">
                <p14:modId xmlns:p14="http://schemas.microsoft.com/office/powerpoint/2010/main" val="2021509122"/>
              </p:ext>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598073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99C4F-286E-4A2D-B226-2A3ADC16DFDC}"/>
              </a:ext>
            </a:extLst>
          </p:cNvPr>
          <p:cNvSpPr>
            <a:spLocks noGrp="1"/>
          </p:cNvSpPr>
          <p:nvPr>
            <p:ph type="title"/>
          </p:nvPr>
        </p:nvSpPr>
        <p:spPr>
          <a:xfrm>
            <a:off x="-711039" y="-2053076"/>
            <a:ext cx="10425143" cy="1556020"/>
          </a:xfrm>
        </p:spPr>
        <p:txBody>
          <a:bodyPr/>
          <a:lstStyle/>
          <a:p>
            <a:endParaRPr lang="en-US"/>
          </a:p>
        </p:txBody>
      </p:sp>
      <p:pic>
        <p:nvPicPr>
          <p:cNvPr id="7" name="Picture 6">
            <a:extLst>
              <a:ext uri="{FF2B5EF4-FFF2-40B4-BE49-F238E27FC236}">
                <a16:creationId xmlns:a16="http://schemas.microsoft.com/office/drawing/2014/main" id="{20644F1A-A90B-496C-BF7A-33632D4FE45F}"/>
              </a:ext>
            </a:extLst>
          </p:cNvPr>
          <p:cNvPicPr>
            <a:picLocks noChangeAspect="1"/>
          </p:cNvPicPr>
          <p:nvPr/>
        </p:nvPicPr>
        <p:blipFill>
          <a:blip r:embed="rId3"/>
          <a:stretch>
            <a:fillRect/>
          </a:stretch>
        </p:blipFill>
        <p:spPr>
          <a:xfrm>
            <a:off x="76200" y="64599"/>
            <a:ext cx="8343900" cy="2501491"/>
          </a:xfrm>
          <a:prstGeom prst="rect">
            <a:avLst/>
          </a:prstGeom>
        </p:spPr>
      </p:pic>
      <p:sp>
        <p:nvSpPr>
          <p:cNvPr id="3" name="Text Placeholder 2">
            <a:extLst>
              <a:ext uri="{FF2B5EF4-FFF2-40B4-BE49-F238E27FC236}">
                <a16:creationId xmlns:a16="http://schemas.microsoft.com/office/drawing/2014/main" id="{66D6F5B3-3B99-4460-B1C5-615C789E6AA8}"/>
              </a:ext>
            </a:extLst>
          </p:cNvPr>
          <p:cNvSpPr>
            <a:spLocks noGrp="1"/>
          </p:cNvSpPr>
          <p:nvPr>
            <p:ph type="body" idx="1"/>
          </p:nvPr>
        </p:nvSpPr>
        <p:spPr>
          <a:xfrm>
            <a:off x="723900" y="1825625"/>
            <a:ext cx="7886700" cy="4351338"/>
          </a:xfrm>
        </p:spPr>
        <p:txBody>
          <a:bodyPr>
            <a:normAutofit fontScale="92500" lnSpcReduction="20000"/>
          </a:bodyPr>
          <a:lstStyle/>
          <a:p>
            <a:r>
              <a:rPr lang="en-US" dirty="0"/>
              <a:t>Cambridge courses provide opportunities for students to explore and make judgements about global issues of relevance and importance to their own lives.</a:t>
            </a:r>
          </a:p>
          <a:p>
            <a:r>
              <a:rPr lang="en-US" dirty="0"/>
              <a:t>AS/A Global Perspective and Research course (REQUIRED):</a:t>
            </a:r>
          </a:p>
          <a:p>
            <a:pPr lvl="1"/>
            <a:r>
              <a:rPr lang="en-US" sz="2800" dirty="0"/>
              <a:t>Student will define a global problem, reflect, and propose a plan of action. </a:t>
            </a:r>
          </a:p>
          <a:p>
            <a:pPr lvl="1"/>
            <a:r>
              <a:rPr lang="en-US" sz="2800" dirty="0"/>
              <a:t>They will develop research skills that will enable them to obtain information, evaluate its reliability, and use the evidence gathered to construct their own arguments and lines of reasoning. </a:t>
            </a:r>
          </a:p>
          <a:p>
            <a:pPr lvl="1"/>
            <a:r>
              <a:rPr lang="en-US" sz="2800" dirty="0"/>
              <a:t>Written exam, essay, team project (presentation and reflective paper), and research report</a:t>
            </a:r>
          </a:p>
          <a:p>
            <a:endParaRPr lang="en-US" sz="4000" dirty="0"/>
          </a:p>
        </p:txBody>
      </p:sp>
    </p:spTree>
    <p:extLst>
      <p:ext uri="{BB962C8B-B14F-4D97-AF65-F5344CB8AC3E}">
        <p14:creationId xmlns:p14="http://schemas.microsoft.com/office/powerpoint/2010/main" val="31370047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FEF4E-02C2-4C88-97AE-DA4E3098F58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C365AFA-AED6-4DFA-BD80-3325A8A01520}"/>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EEAD62C4-ADB1-4BDC-A59A-83947DCD316C}"/>
              </a:ext>
            </a:extLst>
          </p:cNvPr>
          <p:cNvPicPr>
            <a:picLocks noChangeAspect="1"/>
          </p:cNvPicPr>
          <p:nvPr/>
        </p:nvPicPr>
        <p:blipFill>
          <a:blip r:embed="rId3"/>
          <a:stretch>
            <a:fillRect/>
          </a:stretch>
        </p:blipFill>
        <p:spPr>
          <a:xfrm>
            <a:off x="0" y="0"/>
            <a:ext cx="9117077" cy="6858000"/>
          </a:xfrm>
          <a:prstGeom prst="rect">
            <a:avLst/>
          </a:prstGeom>
        </p:spPr>
      </p:pic>
    </p:spTree>
    <p:extLst>
      <p:ext uri="{BB962C8B-B14F-4D97-AF65-F5344CB8AC3E}">
        <p14:creationId xmlns:p14="http://schemas.microsoft.com/office/powerpoint/2010/main" val="198835337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0B06-2E43-4A63-A05E-85D47911BB6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DC9880D-5CE6-42BC-AE1C-D2BEC90F1C6E}"/>
              </a:ext>
            </a:extLst>
          </p:cNvPr>
          <p:cNvPicPr>
            <a:picLocks noChangeAspect="1"/>
          </p:cNvPicPr>
          <p:nvPr/>
        </p:nvPicPr>
        <p:blipFill>
          <a:blip r:embed="rId3"/>
          <a:stretch>
            <a:fillRect/>
          </a:stretch>
        </p:blipFill>
        <p:spPr>
          <a:xfrm>
            <a:off x="390525" y="152400"/>
            <a:ext cx="8362950" cy="2531160"/>
          </a:xfrm>
          <a:prstGeom prst="rect">
            <a:avLst/>
          </a:prstGeom>
        </p:spPr>
      </p:pic>
      <p:sp>
        <p:nvSpPr>
          <p:cNvPr id="3" name="Text Placeholder 2">
            <a:extLst>
              <a:ext uri="{FF2B5EF4-FFF2-40B4-BE49-F238E27FC236}">
                <a16:creationId xmlns:a16="http://schemas.microsoft.com/office/drawing/2014/main" id="{44C1A008-1165-4B31-B125-134F4EC844EB}"/>
              </a:ext>
            </a:extLst>
          </p:cNvPr>
          <p:cNvSpPr>
            <a:spLocks noGrp="1"/>
          </p:cNvSpPr>
          <p:nvPr>
            <p:ph type="body" idx="1"/>
          </p:nvPr>
        </p:nvSpPr>
        <p:spPr>
          <a:xfrm>
            <a:off x="914400" y="2209799"/>
            <a:ext cx="4857750" cy="5032375"/>
          </a:xfrm>
        </p:spPr>
        <p:txBody>
          <a:bodyPr/>
          <a:lstStyle/>
          <a:p>
            <a:r>
              <a:rPr lang="en-US" dirty="0"/>
              <a:t>Students who earn the AICE Diploma (+ 100 volunteer hours) qualify for Bright Futures, regardless of GPA or SAT/ACT scores</a:t>
            </a:r>
          </a:p>
          <a:p>
            <a:r>
              <a:rPr lang="en-US" dirty="0"/>
              <a:t> Bright Futures will pay 100% of a student’s tuition if they attend a public University in the state of Florida!</a:t>
            </a:r>
          </a:p>
          <a:p>
            <a:endParaRPr lang="en-US" dirty="0"/>
          </a:p>
        </p:txBody>
      </p:sp>
      <p:pic>
        <p:nvPicPr>
          <p:cNvPr id="5" name="Picture 4">
            <a:extLst>
              <a:ext uri="{FF2B5EF4-FFF2-40B4-BE49-F238E27FC236}">
                <a16:creationId xmlns:a16="http://schemas.microsoft.com/office/drawing/2014/main" id="{744EAEFD-518F-41BF-8256-44D300E0A7A6}"/>
              </a:ext>
            </a:extLst>
          </p:cNvPr>
          <p:cNvPicPr>
            <a:picLocks noChangeAspect="1"/>
          </p:cNvPicPr>
          <p:nvPr/>
        </p:nvPicPr>
        <p:blipFill>
          <a:blip r:embed="rId4"/>
          <a:stretch>
            <a:fillRect/>
          </a:stretch>
        </p:blipFill>
        <p:spPr>
          <a:xfrm>
            <a:off x="5497471" y="2756421"/>
            <a:ext cx="3601803" cy="1969565"/>
          </a:xfrm>
          <a:prstGeom prst="rect">
            <a:avLst/>
          </a:prstGeom>
        </p:spPr>
      </p:pic>
    </p:spTree>
    <p:extLst>
      <p:ext uri="{BB962C8B-B14F-4D97-AF65-F5344CB8AC3E}">
        <p14:creationId xmlns:p14="http://schemas.microsoft.com/office/powerpoint/2010/main" val="224809052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E6526F60C310438F07833B88AB36C9" ma:contentTypeVersion="29" ma:contentTypeDescription="Create a new document." ma:contentTypeScope="" ma:versionID="66e2c520ea543bc911292e37564bad11">
  <xsd:schema xmlns:xsd="http://www.w3.org/2001/XMLSchema" xmlns:xs="http://www.w3.org/2001/XMLSchema" xmlns:p="http://schemas.microsoft.com/office/2006/metadata/properties" xmlns:ns3="31afbf4c-3de4-41a1-846f-da9abe740d52" xmlns:ns4="6665c385-c3b0-4402-ba34-f8baa612603f" targetNamespace="http://schemas.microsoft.com/office/2006/metadata/properties" ma:root="true" ma:fieldsID="b01e2d712812c2a484b0201adfee956d" ns3:_="" ns4:_="">
    <xsd:import namespace="31afbf4c-3de4-41a1-846f-da9abe740d52"/>
    <xsd:import namespace="6665c385-c3b0-4402-ba34-f8baa612603f"/>
    <xsd:element name="properties">
      <xsd:complexType>
        <xsd:sequence>
          <xsd:element name="documentManagement">
            <xsd:complexType>
              <xsd:all>
                <xsd:element ref="ns3:SharedWithUsers" minOccurs="0"/>
                <xsd:element ref="ns3:SharedWithDetails" minOccurs="0"/>
                <xsd:element ref="ns3:SharingHintHash" minOccurs="0"/>
                <xsd:element ref="ns4:NotebookType" minOccurs="0"/>
                <xsd:element ref="ns4:FolderType" minOccurs="0"/>
                <xsd:element ref="ns4:Owner" minOccurs="0"/>
                <xsd:element ref="ns4:DefaultSectionNames" minOccurs="0"/>
                <xsd:element ref="ns4:Templates" minOccurs="0"/>
                <xsd:element ref="ns4:CultureName"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afbf4c-3de4-41a1-846f-da9abe740d5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65c385-c3b0-4402-ba34-f8baa612603f"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4" nillable="true" ma:displayName="Default Section Names" ma:internalName="DefaultSectionNames">
      <xsd:simpleType>
        <xsd:restriction base="dms:Note">
          <xsd:maxLength value="255"/>
        </xsd:restriction>
      </xsd:simpleType>
    </xsd:element>
    <xsd:element name="Templates" ma:index="15" nillable="true" ma:displayName="Templates" ma:internalName="Templates">
      <xsd:simpleType>
        <xsd:restriction base="dms:Note">
          <xsd:maxLength value="255"/>
        </xsd:restriction>
      </xsd:simpleType>
    </xsd:element>
    <xsd:element name="CultureName" ma:index="16" nillable="true" ma:displayName="Culture Name" ma:internalName="CultureName">
      <xsd:simpleType>
        <xsd:restriction base="dms:Text"/>
      </xsd:simpleType>
    </xsd:element>
    <xsd:element name="AppVersion" ma:index="17" nillable="true" ma:displayName="App Version" ma:internalName="AppVersion">
      <xsd:simpleType>
        <xsd:restriction base="dms:Text"/>
      </xsd:simpleType>
    </xsd:element>
    <xsd:element name="Teachers" ma:index="18"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9"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0"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1" nillable="true" ma:displayName="Invited Teachers" ma:internalName="Invited_Teachers">
      <xsd:simpleType>
        <xsd:restriction base="dms:Note">
          <xsd:maxLength value="255"/>
        </xsd:restriction>
      </xsd:simpleType>
    </xsd:element>
    <xsd:element name="Invited_Students" ma:index="22" nillable="true" ma:displayName="Invited Students" ma:internalName="Invited_Students">
      <xsd:simpleType>
        <xsd:restriction base="dms:Note">
          <xsd:maxLength value="255"/>
        </xsd:restriction>
      </xsd:simpleType>
    </xsd:element>
    <xsd:element name="Self_Registration_Enabled" ma:index="23" nillable="true" ma:displayName="Self Registration Enabled" ma:internalName="Self_Registration_Enabled">
      <xsd:simpleType>
        <xsd:restriction base="dms:Boolean"/>
      </xsd:simpleType>
    </xsd:element>
    <xsd:element name="Has_Teacher_Only_SectionGroup" ma:index="24" nillable="true" ma:displayName="Has Teacher Only SectionGroup" ma:internalName="Has_Teacher_Only_SectionGroup">
      <xsd:simpleType>
        <xsd:restriction base="dms:Boolean"/>
      </xsd:simpleType>
    </xsd:element>
    <xsd:element name="Is_Collaboration_Space_Locked" ma:index="25" nillable="true" ma:displayName="Is Collaboration Space Locked" ma:internalName="Is_Collaboration_Space_Locked">
      <xsd:simpleType>
        <xsd:restriction base="dms:Boolean"/>
      </xsd:simpleType>
    </xsd:element>
    <xsd:element name="MediaServiceMetadata" ma:index="26" nillable="true" ma:displayName="MediaServiceMetadata" ma:description="" ma:hidden="true" ma:internalName="MediaServiceMetadata" ma:readOnly="true">
      <xsd:simpleType>
        <xsd:restriction base="dms:Note"/>
      </xsd:simpleType>
    </xsd:element>
    <xsd:element name="MediaServiceFastMetadata" ma:index="27" nillable="true" ma:displayName="MediaServiceFastMetadata" ma:description="" ma:hidden="true" ma:internalName="MediaServiceFastMetadata" ma:readOnly="true">
      <xsd:simpleType>
        <xsd:restriction base="dms:Note"/>
      </xsd:simpleType>
    </xsd:element>
    <xsd:element name="MediaServiceAutoTags" ma:index="28" nillable="true" ma:displayName="MediaServiceAutoTags" ma:description="" ma:internalName="MediaServiceAutoTags" ma:readOnly="true">
      <xsd:simpleType>
        <xsd:restriction base="dms:Text"/>
      </xsd:simpleType>
    </xsd:element>
    <xsd:element name="MediaServiceDateTaken" ma:index="29" nillable="true" ma:displayName="MediaServiceDateTaken" ma:hidden="true" ma:internalName="MediaServiceDateTaken" ma:readOnly="true">
      <xsd:simpleType>
        <xsd:restriction base="dms:Text"/>
      </xsd:simpleType>
    </xsd:element>
    <xsd:element name="MediaServiceOCR" ma:index="30" nillable="true" ma:displayName="MediaServiceOCR" ma:internalName="MediaServiceOCR" ma:readOnly="true">
      <xsd:simpleType>
        <xsd:restriction base="dms:Note">
          <xsd:maxLength value="255"/>
        </xsd:restriction>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AutoKeyPoints" ma:index="33" nillable="true" ma:displayName="MediaServiceAutoKeyPoints" ma:hidden="true" ma:internalName="MediaServiceAutoKeyPoints" ma:readOnly="true">
      <xsd:simpleType>
        <xsd:restriction base="dms:Note"/>
      </xsd:simpleType>
    </xsd:element>
    <xsd:element name="MediaServiceKeyPoints" ma:index="34" nillable="true" ma:displayName="KeyPoints" ma:internalName="MediaServiceKeyPoints" ma:readOnly="true">
      <xsd:simpleType>
        <xsd:restriction base="dms:Note">
          <xsd:maxLength value="255"/>
        </xsd:restriction>
      </xsd:simpleType>
    </xsd:element>
    <xsd:element name="MediaServiceLocation" ma:index="35" nillable="true" ma:displayName="Location" ma:internalName="MediaServiceLocation" ma:readOnly="true">
      <xsd:simpleType>
        <xsd:restriction base="dms:Text"/>
      </xsd:simpleType>
    </xsd:element>
    <xsd:element name="MediaLengthInSeconds" ma:index="36"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ppVersion xmlns="6665c385-c3b0-4402-ba34-f8baa612603f" xsi:nil="true"/>
    <FolderType xmlns="6665c385-c3b0-4402-ba34-f8baa612603f" xsi:nil="true"/>
    <Owner xmlns="6665c385-c3b0-4402-ba34-f8baa612603f">
      <UserInfo>
        <DisplayName/>
        <AccountId xsi:nil="true"/>
        <AccountType/>
      </UserInfo>
    </Owner>
    <Teachers xmlns="6665c385-c3b0-4402-ba34-f8baa612603f">
      <UserInfo>
        <DisplayName/>
        <AccountId xsi:nil="true"/>
        <AccountType/>
      </UserInfo>
    </Teachers>
    <NotebookType xmlns="6665c385-c3b0-4402-ba34-f8baa612603f" xsi:nil="true"/>
    <Students xmlns="6665c385-c3b0-4402-ba34-f8baa612603f">
      <UserInfo>
        <DisplayName/>
        <AccountId xsi:nil="true"/>
        <AccountType/>
      </UserInfo>
    </Students>
    <Templates xmlns="6665c385-c3b0-4402-ba34-f8baa612603f" xsi:nil="true"/>
    <Self_Registration_Enabled xmlns="6665c385-c3b0-4402-ba34-f8baa612603f" xsi:nil="true"/>
    <Invited_Teachers xmlns="6665c385-c3b0-4402-ba34-f8baa612603f" xsi:nil="true"/>
    <Is_Collaboration_Space_Locked xmlns="6665c385-c3b0-4402-ba34-f8baa612603f" xsi:nil="true"/>
    <Student_Groups xmlns="6665c385-c3b0-4402-ba34-f8baa612603f">
      <UserInfo>
        <DisplayName/>
        <AccountId xsi:nil="true"/>
        <AccountType/>
      </UserInfo>
    </Student_Groups>
    <Invited_Students xmlns="6665c385-c3b0-4402-ba34-f8baa612603f" xsi:nil="true"/>
    <DefaultSectionNames xmlns="6665c385-c3b0-4402-ba34-f8baa612603f" xsi:nil="true"/>
    <Has_Teacher_Only_SectionGroup xmlns="6665c385-c3b0-4402-ba34-f8baa612603f" xsi:nil="true"/>
    <CultureName xmlns="6665c385-c3b0-4402-ba34-f8baa612603f" xsi:nil="true"/>
  </documentManagement>
</p:properties>
</file>

<file path=customXml/itemProps1.xml><?xml version="1.0" encoding="utf-8"?>
<ds:datastoreItem xmlns:ds="http://schemas.openxmlformats.org/officeDocument/2006/customXml" ds:itemID="{F24B9A72-FC75-41B1-9E65-62CD650DE8B1}">
  <ds:schemaRefs>
    <ds:schemaRef ds:uri="http://schemas.microsoft.com/sharepoint/v3/contenttype/forms"/>
  </ds:schemaRefs>
</ds:datastoreItem>
</file>

<file path=customXml/itemProps2.xml><?xml version="1.0" encoding="utf-8"?>
<ds:datastoreItem xmlns:ds="http://schemas.openxmlformats.org/officeDocument/2006/customXml" ds:itemID="{1BB2D347-111F-4A3B-9813-8A4C3657B7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afbf4c-3de4-41a1-846f-da9abe740d52"/>
    <ds:schemaRef ds:uri="6665c385-c3b0-4402-ba34-f8baa61260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FEC1770-9CDF-467E-9A1A-2CEB74CBD1BC}">
  <ds:schemaRefs>
    <ds:schemaRef ds:uri="http://schemas.microsoft.com/office/2006/metadata/properties"/>
    <ds:schemaRef ds:uri="http://www.w3.org/XML/1998/namespace"/>
    <ds:schemaRef ds:uri="http://schemas.microsoft.com/office/2006/documentManagement/types"/>
    <ds:schemaRef ds:uri="http://purl.org/dc/elements/1.1/"/>
    <ds:schemaRef ds:uri="http://schemas.microsoft.com/office/infopath/2007/PartnerControls"/>
    <ds:schemaRef ds:uri="6665c385-c3b0-4402-ba34-f8baa612603f"/>
    <ds:schemaRef ds:uri="http://schemas.openxmlformats.org/package/2006/metadata/core-properties"/>
    <ds:schemaRef ds:uri="31afbf4c-3de4-41a1-846f-da9abe740d52"/>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834</TotalTime>
  <Words>2141</Words>
  <Application>Microsoft Office PowerPoint</Application>
  <PresentationFormat>On-screen Show (4:3)</PresentationFormat>
  <Paragraphs>256</Paragraphs>
  <Slides>41</Slides>
  <Notes>34</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41</vt:i4>
      </vt:variant>
    </vt:vector>
  </HeadingPairs>
  <TitlesOfParts>
    <vt:vector size="49" baseType="lpstr">
      <vt:lpstr>Arial</vt:lpstr>
      <vt:lpstr>Calibri</vt:lpstr>
      <vt:lpstr>Calibri Light</vt:lpstr>
      <vt:lpstr>Century Schoolbook</vt:lpstr>
      <vt:lpstr>Rockwell Extra Bold</vt:lpstr>
      <vt:lpstr>Wingdings</vt:lpstr>
      <vt:lpstr>Office Theme</vt:lpstr>
      <vt:lpstr>1_Office Theme</vt:lpstr>
      <vt:lpstr>WELCOME  PARENTS &amp; STUDENTS</vt:lpstr>
      <vt:lpstr>Agenda</vt:lpstr>
      <vt:lpstr>Advanced International Certificate of Education (AICE) </vt:lpstr>
      <vt:lpstr>What is AICE? </vt:lpstr>
      <vt:lpstr>PowerPoint Presentation</vt:lpstr>
      <vt:lpstr>Why Should I Consider AICE?</vt:lpstr>
      <vt:lpstr>PowerPoint Presentation</vt:lpstr>
      <vt:lpstr>PowerPoint Presentation</vt:lpstr>
      <vt:lpstr>PowerPoint Presentation</vt:lpstr>
      <vt:lpstr>PowerPoint Presentation</vt:lpstr>
      <vt:lpstr>Breath and Depth of Knowledge </vt:lpstr>
      <vt:lpstr>Breath and Depth of Knowledge </vt:lpstr>
      <vt:lpstr>PowerPoint Presentation</vt:lpstr>
      <vt:lpstr>=</vt:lpstr>
      <vt:lpstr>PowerPoint Presentation</vt:lpstr>
      <vt:lpstr>PowerPoint Presentation</vt:lpstr>
      <vt:lpstr>Pre-AICE Courses for 9th Graders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Important Dates</vt:lpstr>
      <vt:lpstr> Cambridge University</vt:lpstr>
      <vt:lpstr>PowerPoint Presentation</vt:lpstr>
      <vt:lpstr>Basic MaST Research Description</vt:lpstr>
      <vt:lpstr>Why Join MaST?</vt:lpstr>
      <vt:lpstr>What sets us apart?</vt:lpstr>
      <vt:lpstr>PowerPoint Presentation</vt:lpstr>
      <vt:lpstr>MaST Course Progression</vt:lpstr>
      <vt:lpstr>MaST Course Descriptions</vt:lpstr>
      <vt:lpstr>College Acceptances and Awards!</vt:lpstr>
      <vt:lpstr>PowerPoint Presentation</vt:lpstr>
      <vt:lpstr>PowerPoint Presentation</vt:lpstr>
      <vt:lpstr>Community Activities</vt:lpstr>
      <vt:lpstr>How to Apply to MaST</vt:lpstr>
      <vt:lpstr>How to Apply to MaST</vt:lpstr>
      <vt:lpstr>Students Testimonials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PARENTS &amp; STUDENTS</dc:title>
  <dc:creator>Harshman Kristina</dc:creator>
  <cp:lastModifiedBy>Harshman Kristina</cp:lastModifiedBy>
  <cp:revision>2</cp:revision>
  <cp:lastPrinted>2022-11-14T15:30:53Z</cp:lastPrinted>
  <dcterms:created xsi:type="dcterms:W3CDTF">2022-01-31T15:45:10Z</dcterms:created>
  <dcterms:modified xsi:type="dcterms:W3CDTF">2022-11-17T17:16:36Z</dcterms:modified>
</cp:coreProperties>
</file>